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54D92A-69B0-4ED5-949C-BCEED9E812F5}" v="9" dt="2025-12-13T06:49:18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4660"/>
  </p:normalViewPr>
  <p:slideViewPr>
    <p:cSldViewPr snapToGrid="0">
      <p:cViewPr varScale="1">
        <p:scale>
          <a:sx n="77" d="100"/>
          <a:sy n="77" d="100"/>
        </p:scale>
        <p:origin x="8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Casson" userId="53cffa54-f866-4b4c-8e51-0383f28edfe1" providerId="ADAL" clId="{6CFC2141-1B0A-45D5-9B60-96DCD45AC834}"/>
    <pc:docChg chg="undo custSel addSld modSld sldOrd">
      <pc:chgData name="Alex Casson" userId="53cffa54-f866-4b4c-8e51-0383f28edfe1" providerId="ADAL" clId="{6CFC2141-1B0A-45D5-9B60-96DCD45AC834}" dt="2025-12-13T06:49:31.593" v="667" actId="14100"/>
      <pc:docMkLst>
        <pc:docMk/>
      </pc:docMkLst>
      <pc:sldChg chg="addSp delSp modSp new mod ord">
        <pc:chgData name="Alex Casson" userId="53cffa54-f866-4b4c-8e51-0383f28edfe1" providerId="ADAL" clId="{6CFC2141-1B0A-45D5-9B60-96DCD45AC834}" dt="2025-11-17T16:02:37.496" v="8" actId="14100"/>
        <pc:sldMkLst>
          <pc:docMk/>
          <pc:sldMk cId="2512259164" sldId="259"/>
        </pc:sldMkLst>
        <pc:spChg chg="add mod">
          <ac:chgData name="Alex Casson" userId="53cffa54-f866-4b4c-8e51-0383f28edfe1" providerId="ADAL" clId="{6CFC2141-1B0A-45D5-9B60-96DCD45AC834}" dt="2025-11-17T16:02:37.496" v="8" actId="14100"/>
          <ac:spMkLst>
            <pc:docMk/>
            <pc:sldMk cId="2512259164" sldId="259"/>
            <ac:spMk id="6" creationId="{320E8F30-1B8A-0B6C-9355-1BB1D837E895}"/>
          </ac:spMkLst>
        </pc:spChg>
        <pc:picChg chg="add">
          <ac:chgData name="Alex Casson" userId="53cffa54-f866-4b4c-8e51-0383f28edfe1" providerId="ADAL" clId="{6CFC2141-1B0A-45D5-9B60-96DCD45AC834}" dt="2025-11-17T16:02:17.950" v="3" actId="22"/>
          <ac:picMkLst>
            <pc:docMk/>
            <pc:sldMk cId="2512259164" sldId="259"/>
            <ac:picMk id="5" creationId="{33DD15CC-2043-EF58-D2C0-908A36FEB1E6}"/>
          </ac:picMkLst>
        </pc:picChg>
      </pc:sldChg>
      <pc:sldChg chg="addSp delSp modSp new mod">
        <pc:chgData name="Alex Casson" userId="53cffa54-f866-4b4c-8e51-0383f28edfe1" providerId="ADAL" clId="{6CFC2141-1B0A-45D5-9B60-96DCD45AC834}" dt="2025-11-17T16:16:49.187" v="110" actId="14100"/>
        <pc:sldMkLst>
          <pc:docMk/>
          <pc:sldMk cId="2342404083" sldId="260"/>
        </pc:sldMkLst>
        <pc:spChg chg="add mod">
          <ac:chgData name="Alex Casson" userId="53cffa54-f866-4b4c-8e51-0383f28edfe1" providerId="ADAL" clId="{6CFC2141-1B0A-45D5-9B60-96DCD45AC834}" dt="2025-11-17T16:15:21.145" v="15" actId="14100"/>
          <ac:spMkLst>
            <pc:docMk/>
            <pc:sldMk cId="2342404083" sldId="260"/>
            <ac:spMk id="6" creationId="{5004BAB1-6A47-58F9-295E-76BF4CCCB87D}"/>
          </ac:spMkLst>
        </pc:spChg>
        <pc:spChg chg="add mod">
          <ac:chgData name="Alex Casson" userId="53cffa54-f866-4b4c-8e51-0383f28edfe1" providerId="ADAL" clId="{6CFC2141-1B0A-45D5-9B60-96DCD45AC834}" dt="2025-11-17T16:15:39.387" v="19" actId="14100"/>
          <ac:spMkLst>
            <pc:docMk/>
            <pc:sldMk cId="2342404083" sldId="260"/>
            <ac:spMk id="7" creationId="{A0C0AF9E-96EB-6CCC-3B9B-0DE15F549580}"/>
          </ac:spMkLst>
        </pc:spChg>
        <pc:spChg chg="add mod">
          <ac:chgData name="Alex Casson" userId="53cffa54-f866-4b4c-8e51-0383f28edfe1" providerId="ADAL" clId="{6CFC2141-1B0A-45D5-9B60-96DCD45AC834}" dt="2025-11-17T16:16:07.398" v="24" actId="1076"/>
          <ac:spMkLst>
            <pc:docMk/>
            <pc:sldMk cId="2342404083" sldId="260"/>
            <ac:spMk id="9" creationId="{E0A4B3EC-BD77-D441-24CF-8374FA5762C2}"/>
          </ac:spMkLst>
        </pc:spChg>
        <pc:spChg chg="add mod">
          <ac:chgData name="Alex Casson" userId="53cffa54-f866-4b4c-8e51-0383f28edfe1" providerId="ADAL" clId="{6CFC2141-1B0A-45D5-9B60-96DCD45AC834}" dt="2025-11-17T16:16:49.187" v="110" actId="14100"/>
          <ac:spMkLst>
            <pc:docMk/>
            <pc:sldMk cId="2342404083" sldId="260"/>
            <ac:spMk id="10" creationId="{F38FC12B-3811-D71E-31FD-98AA94C05A14}"/>
          </ac:spMkLst>
        </pc:spChg>
        <pc:picChg chg="add">
          <ac:chgData name="Alex Casson" userId="53cffa54-f866-4b4c-8e51-0383f28edfe1" providerId="ADAL" clId="{6CFC2141-1B0A-45D5-9B60-96DCD45AC834}" dt="2025-11-17T16:15:01.901" v="12" actId="22"/>
          <ac:picMkLst>
            <pc:docMk/>
            <pc:sldMk cId="2342404083" sldId="260"/>
            <ac:picMk id="5" creationId="{619ECFE3-227B-35C2-1B7E-C927942C7D44}"/>
          </ac:picMkLst>
        </pc:picChg>
        <pc:cxnChg chg="add mod">
          <ac:chgData name="Alex Casson" userId="53cffa54-f866-4b4c-8e51-0383f28edfe1" providerId="ADAL" clId="{6CFC2141-1B0A-45D5-9B60-96DCD45AC834}" dt="2025-11-17T16:16:07.398" v="24" actId="1076"/>
          <ac:cxnSpMkLst>
            <pc:docMk/>
            <pc:sldMk cId="2342404083" sldId="260"/>
            <ac:cxnSpMk id="11" creationId="{E70B96CA-FB7A-3DB5-A5DC-59D3C965442A}"/>
          </ac:cxnSpMkLst>
        </pc:cxnChg>
      </pc:sldChg>
      <pc:sldChg chg="addSp delSp new mod">
        <pc:chgData name="Alex Casson" userId="53cffa54-f866-4b4c-8e51-0383f28edfe1" providerId="ADAL" clId="{6CFC2141-1B0A-45D5-9B60-96DCD45AC834}" dt="2025-11-17T16:47:47.105" v="114" actId="22"/>
        <pc:sldMkLst>
          <pc:docMk/>
          <pc:sldMk cId="546382178" sldId="261"/>
        </pc:sldMkLst>
        <pc:picChg chg="add">
          <ac:chgData name="Alex Casson" userId="53cffa54-f866-4b4c-8e51-0383f28edfe1" providerId="ADAL" clId="{6CFC2141-1B0A-45D5-9B60-96DCD45AC834}" dt="2025-11-17T16:47:47.105" v="114" actId="22"/>
          <ac:picMkLst>
            <pc:docMk/>
            <pc:sldMk cId="546382178" sldId="261"/>
            <ac:picMk id="5" creationId="{2C923B60-1CA2-0DBE-B883-C2F47D10AB89}"/>
          </ac:picMkLst>
        </pc:picChg>
      </pc:sldChg>
      <pc:sldChg chg="addSp delSp modSp new mod">
        <pc:chgData name="Alex Casson" userId="53cffa54-f866-4b4c-8e51-0383f28edfe1" providerId="ADAL" clId="{6CFC2141-1B0A-45D5-9B60-96DCD45AC834}" dt="2025-11-18T20:55:33.420" v="131" actId="14100"/>
        <pc:sldMkLst>
          <pc:docMk/>
          <pc:sldMk cId="2445504685" sldId="262"/>
        </pc:sldMkLst>
        <pc:spChg chg="add mod">
          <ac:chgData name="Alex Casson" userId="53cffa54-f866-4b4c-8e51-0383f28edfe1" providerId="ADAL" clId="{6CFC2141-1B0A-45D5-9B60-96DCD45AC834}" dt="2025-11-18T20:54:51.827" v="122" actId="14100"/>
          <ac:spMkLst>
            <pc:docMk/>
            <pc:sldMk cId="2445504685" sldId="262"/>
            <ac:spMk id="6" creationId="{5A32F099-718A-67EF-7C1C-F93D018B15A2}"/>
          </ac:spMkLst>
        </pc:spChg>
        <pc:spChg chg="add mod">
          <ac:chgData name="Alex Casson" userId="53cffa54-f866-4b4c-8e51-0383f28edfe1" providerId="ADAL" clId="{6CFC2141-1B0A-45D5-9B60-96DCD45AC834}" dt="2025-11-18T20:55:03.960" v="125" actId="14100"/>
          <ac:spMkLst>
            <pc:docMk/>
            <pc:sldMk cId="2445504685" sldId="262"/>
            <ac:spMk id="7" creationId="{2B4D3C46-9BE2-0390-6149-C7B4F0F9D813}"/>
          </ac:spMkLst>
        </pc:spChg>
        <pc:spChg chg="add mod">
          <ac:chgData name="Alex Casson" userId="53cffa54-f866-4b4c-8e51-0383f28edfe1" providerId="ADAL" clId="{6CFC2141-1B0A-45D5-9B60-96DCD45AC834}" dt="2025-11-18T20:55:17.092" v="128" actId="14100"/>
          <ac:spMkLst>
            <pc:docMk/>
            <pc:sldMk cId="2445504685" sldId="262"/>
            <ac:spMk id="8" creationId="{A2D490B9-382B-E95C-D50F-EBE37BAC526F}"/>
          </ac:spMkLst>
        </pc:spChg>
        <pc:spChg chg="add mod">
          <ac:chgData name="Alex Casson" userId="53cffa54-f866-4b4c-8e51-0383f28edfe1" providerId="ADAL" clId="{6CFC2141-1B0A-45D5-9B60-96DCD45AC834}" dt="2025-11-18T20:55:33.420" v="131" actId="14100"/>
          <ac:spMkLst>
            <pc:docMk/>
            <pc:sldMk cId="2445504685" sldId="262"/>
            <ac:spMk id="9" creationId="{5DE855C8-EAA2-BEC8-830B-FA62EA9F13A9}"/>
          </ac:spMkLst>
        </pc:spChg>
        <pc:picChg chg="add">
          <ac:chgData name="Alex Casson" userId="53cffa54-f866-4b4c-8e51-0383f28edfe1" providerId="ADAL" clId="{6CFC2141-1B0A-45D5-9B60-96DCD45AC834}" dt="2025-11-18T20:51:28.258" v="118" actId="22"/>
          <ac:picMkLst>
            <pc:docMk/>
            <pc:sldMk cId="2445504685" sldId="262"/>
            <ac:picMk id="5" creationId="{6244A595-1C28-101B-85BF-B53E15DC7179}"/>
          </ac:picMkLst>
        </pc:picChg>
      </pc:sldChg>
      <pc:sldChg chg="addSp delSp modSp new mod">
        <pc:chgData name="Alex Casson" userId="53cffa54-f866-4b4c-8e51-0383f28edfe1" providerId="ADAL" clId="{6CFC2141-1B0A-45D5-9B60-96DCD45AC834}" dt="2025-11-18T20:57:16.118" v="136"/>
        <pc:sldMkLst>
          <pc:docMk/>
          <pc:sldMk cId="1347173010" sldId="263"/>
        </pc:sldMkLst>
        <pc:spChg chg="add mod">
          <ac:chgData name="Alex Casson" userId="53cffa54-f866-4b4c-8e51-0383f28edfe1" providerId="ADAL" clId="{6CFC2141-1B0A-45D5-9B60-96DCD45AC834}" dt="2025-11-18T20:57:16.118" v="136"/>
          <ac:spMkLst>
            <pc:docMk/>
            <pc:sldMk cId="1347173010" sldId="263"/>
            <ac:spMk id="6" creationId="{516F22A5-B122-06B2-CB97-AE523D38CB51}"/>
          </ac:spMkLst>
        </pc:spChg>
        <pc:picChg chg="add">
          <ac:chgData name="Alex Casson" userId="53cffa54-f866-4b4c-8e51-0383f28edfe1" providerId="ADAL" clId="{6CFC2141-1B0A-45D5-9B60-96DCD45AC834}" dt="2025-11-18T20:57:11.333" v="135" actId="22"/>
          <ac:picMkLst>
            <pc:docMk/>
            <pc:sldMk cId="1347173010" sldId="263"/>
            <ac:picMk id="5" creationId="{F801F91D-4095-EFB8-26D7-7AFDF1477042}"/>
          </ac:picMkLst>
        </pc:picChg>
      </pc:sldChg>
      <pc:sldChg chg="addSp delSp modSp new mod">
        <pc:chgData name="Alex Casson" userId="53cffa54-f866-4b4c-8e51-0383f28edfe1" providerId="ADAL" clId="{6CFC2141-1B0A-45D5-9B60-96DCD45AC834}" dt="2025-11-20T20:21:25.726" v="144" actId="14100"/>
        <pc:sldMkLst>
          <pc:docMk/>
          <pc:sldMk cId="630378577" sldId="264"/>
        </pc:sldMkLst>
        <pc:spChg chg="add mod">
          <ac:chgData name="Alex Casson" userId="53cffa54-f866-4b4c-8e51-0383f28edfe1" providerId="ADAL" clId="{6CFC2141-1B0A-45D5-9B60-96DCD45AC834}" dt="2025-11-20T20:21:25.726" v="144" actId="14100"/>
          <ac:spMkLst>
            <pc:docMk/>
            <pc:sldMk cId="630378577" sldId="264"/>
            <ac:spMk id="6" creationId="{EC86F9EB-B7C4-09F7-7912-824EB010CB3E}"/>
          </ac:spMkLst>
        </pc:spChg>
        <pc:picChg chg="add">
          <ac:chgData name="Alex Casson" userId="53cffa54-f866-4b4c-8e51-0383f28edfe1" providerId="ADAL" clId="{6CFC2141-1B0A-45D5-9B60-96DCD45AC834}" dt="2025-11-20T20:20:43.275" v="140" actId="22"/>
          <ac:picMkLst>
            <pc:docMk/>
            <pc:sldMk cId="630378577" sldId="264"/>
            <ac:picMk id="5" creationId="{C3381357-ABC9-858B-A06D-A3FC472E53C4}"/>
          </ac:picMkLst>
        </pc:picChg>
      </pc:sldChg>
      <pc:sldChg chg="addSp delSp modSp new mod">
        <pc:chgData name="Alex Casson" userId="53cffa54-f866-4b4c-8e51-0383f28edfe1" providerId="ADAL" clId="{6CFC2141-1B0A-45D5-9B60-96DCD45AC834}" dt="2025-11-20T20:28:18.157" v="198" actId="1076"/>
        <pc:sldMkLst>
          <pc:docMk/>
          <pc:sldMk cId="3232102836" sldId="265"/>
        </pc:sldMkLst>
        <pc:spChg chg="add mod">
          <ac:chgData name="Alex Casson" userId="53cffa54-f866-4b4c-8e51-0383f28edfe1" providerId="ADAL" clId="{6CFC2141-1B0A-45D5-9B60-96DCD45AC834}" dt="2025-11-20T20:27:31.096" v="151" actId="14100"/>
          <ac:spMkLst>
            <pc:docMk/>
            <pc:sldMk cId="3232102836" sldId="265"/>
            <ac:spMk id="6" creationId="{AA6E6BF6-814D-9106-B9BE-A4AEE55FC0B3}"/>
          </ac:spMkLst>
        </pc:spChg>
        <pc:spChg chg="add mod">
          <ac:chgData name="Alex Casson" userId="53cffa54-f866-4b4c-8e51-0383f28edfe1" providerId="ADAL" clId="{6CFC2141-1B0A-45D5-9B60-96DCD45AC834}" dt="2025-11-20T20:27:38.189" v="154" actId="14100"/>
          <ac:spMkLst>
            <pc:docMk/>
            <pc:sldMk cId="3232102836" sldId="265"/>
            <ac:spMk id="7" creationId="{A6A3AF9B-D373-62F3-A535-7484642FA39A}"/>
          </ac:spMkLst>
        </pc:spChg>
        <pc:spChg chg="add mod">
          <ac:chgData name="Alex Casson" userId="53cffa54-f866-4b4c-8e51-0383f28edfe1" providerId="ADAL" clId="{6CFC2141-1B0A-45D5-9B60-96DCD45AC834}" dt="2025-11-20T20:27:53.258" v="158" actId="14100"/>
          <ac:spMkLst>
            <pc:docMk/>
            <pc:sldMk cId="3232102836" sldId="265"/>
            <ac:spMk id="8" creationId="{5B1B194C-07D7-8055-2D16-0AC38959C0CF}"/>
          </ac:spMkLst>
        </pc:spChg>
        <pc:spChg chg="add mod">
          <ac:chgData name="Alex Casson" userId="53cffa54-f866-4b4c-8e51-0383f28edfe1" providerId="ADAL" clId="{6CFC2141-1B0A-45D5-9B60-96DCD45AC834}" dt="2025-11-20T20:28:07.558" v="179" actId="1076"/>
          <ac:spMkLst>
            <pc:docMk/>
            <pc:sldMk cId="3232102836" sldId="265"/>
            <ac:spMk id="9" creationId="{085A1F90-4066-9569-1CE4-F8237598EEDD}"/>
          </ac:spMkLst>
        </pc:spChg>
        <pc:spChg chg="add mod">
          <ac:chgData name="Alex Casson" userId="53cffa54-f866-4b4c-8e51-0383f28edfe1" providerId="ADAL" clId="{6CFC2141-1B0A-45D5-9B60-96DCD45AC834}" dt="2025-11-20T20:28:18.157" v="198" actId="1076"/>
          <ac:spMkLst>
            <pc:docMk/>
            <pc:sldMk cId="3232102836" sldId="265"/>
            <ac:spMk id="10" creationId="{3CCA8B45-0E3C-D5BB-8032-33542ADBFF54}"/>
          </ac:spMkLst>
        </pc:spChg>
        <pc:picChg chg="add">
          <ac:chgData name="Alex Casson" userId="53cffa54-f866-4b4c-8e51-0383f28edfe1" providerId="ADAL" clId="{6CFC2141-1B0A-45D5-9B60-96DCD45AC834}" dt="2025-11-20T20:26:28.614" v="148" actId="22"/>
          <ac:picMkLst>
            <pc:docMk/>
            <pc:sldMk cId="3232102836" sldId="265"/>
            <ac:picMk id="5" creationId="{271C4D88-962B-B27E-4096-68DA3C8A9F3A}"/>
          </ac:picMkLst>
        </pc:picChg>
      </pc:sldChg>
      <pc:sldChg chg="addSp delSp modSp new mod">
        <pc:chgData name="Alex Casson" userId="53cffa54-f866-4b4c-8e51-0383f28edfe1" providerId="ADAL" clId="{6CFC2141-1B0A-45D5-9B60-96DCD45AC834}" dt="2025-11-20T20:38:35.795" v="206" actId="14100"/>
        <pc:sldMkLst>
          <pc:docMk/>
          <pc:sldMk cId="2446759160" sldId="266"/>
        </pc:sldMkLst>
        <pc:spChg chg="add mod">
          <ac:chgData name="Alex Casson" userId="53cffa54-f866-4b4c-8e51-0383f28edfe1" providerId="ADAL" clId="{6CFC2141-1B0A-45D5-9B60-96DCD45AC834}" dt="2025-11-20T20:38:35.795" v="206" actId="14100"/>
          <ac:spMkLst>
            <pc:docMk/>
            <pc:sldMk cId="2446759160" sldId="266"/>
            <ac:spMk id="6" creationId="{B4989424-24FC-F56C-B95A-B5978310E32B}"/>
          </ac:spMkLst>
        </pc:spChg>
        <pc:picChg chg="add">
          <ac:chgData name="Alex Casson" userId="53cffa54-f866-4b4c-8e51-0383f28edfe1" providerId="ADAL" clId="{6CFC2141-1B0A-45D5-9B60-96DCD45AC834}" dt="2025-11-20T20:38:11.287" v="202" actId="22"/>
          <ac:picMkLst>
            <pc:docMk/>
            <pc:sldMk cId="2446759160" sldId="266"/>
            <ac:picMk id="5" creationId="{F13740C8-6FE7-F756-4EF3-618A8393FC35}"/>
          </ac:picMkLst>
        </pc:picChg>
      </pc:sldChg>
      <pc:sldChg chg="addSp delSp modSp new mod ord">
        <pc:chgData name="Alex Casson" userId="53cffa54-f866-4b4c-8e51-0383f28edfe1" providerId="ADAL" clId="{6CFC2141-1B0A-45D5-9B60-96DCD45AC834}" dt="2025-12-03T09:20:36.806" v="216" actId="14100"/>
        <pc:sldMkLst>
          <pc:docMk/>
          <pc:sldMk cId="3419318905" sldId="267"/>
        </pc:sldMkLst>
        <pc:spChg chg="add mod">
          <ac:chgData name="Alex Casson" userId="53cffa54-f866-4b4c-8e51-0383f28edfe1" providerId="ADAL" clId="{6CFC2141-1B0A-45D5-9B60-96DCD45AC834}" dt="2025-12-03T09:20:36.806" v="216" actId="14100"/>
          <ac:spMkLst>
            <pc:docMk/>
            <pc:sldMk cId="3419318905" sldId="267"/>
            <ac:spMk id="6" creationId="{FD7CE4DC-7CD7-55F1-4615-5C715840C5CC}"/>
          </ac:spMkLst>
        </pc:spChg>
        <pc:picChg chg="add">
          <ac:chgData name="Alex Casson" userId="53cffa54-f866-4b4c-8e51-0383f28edfe1" providerId="ADAL" clId="{6CFC2141-1B0A-45D5-9B60-96DCD45AC834}" dt="2025-12-03T09:20:12.674" v="212" actId="22"/>
          <ac:picMkLst>
            <pc:docMk/>
            <pc:sldMk cId="3419318905" sldId="267"/>
            <ac:picMk id="5" creationId="{EE1CA0F7-D262-6C35-8DF7-458833251245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08T10:23:07.596" v="246" actId="1076"/>
        <pc:sldMkLst>
          <pc:docMk/>
          <pc:sldMk cId="326291998" sldId="268"/>
        </pc:sldMkLst>
        <pc:spChg chg="add mod">
          <ac:chgData name="Alex Casson" userId="53cffa54-f866-4b4c-8e51-0383f28edfe1" providerId="ADAL" clId="{6CFC2141-1B0A-45D5-9B60-96DCD45AC834}" dt="2025-12-08T10:14:30.826" v="229" actId="14100"/>
          <ac:spMkLst>
            <pc:docMk/>
            <pc:sldMk cId="326291998" sldId="268"/>
            <ac:spMk id="6" creationId="{721FA8C4-753E-1ED3-031F-7B1D32F62BAB}"/>
          </ac:spMkLst>
        </pc:spChg>
        <pc:spChg chg="add mod">
          <ac:chgData name="Alex Casson" userId="53cffa54-f866-4b4c-8e51-0383f28edfe1" providerId="ADAL" clId="{6CFC2141-1B0A-45D5-9B60-96DCD45AC834}" dt="2025-12-08T10:14:44.099" v="232" actId="14100"/>
          <ac:spMkLst>
            <pc:docMk/>
            <pc:sldMk cId="326291998" sldId="268"/>
            <ac:spMk id="7" creationId="{43EAFA6A-30C8-4C29-9057-2CA09E9BA419}"/>
          </ac:spMkLst>
        </pc:spChg>
        <pc:spChg chg="add mod">
          <ac:chgData name="Alex Casson" userId="53cffa54-f866-4b4c-8e51-0383f28edfe1" providerId="ADAL" clId="{6CFC2141-1B0A-45D5-9B60-96DCD45AC834}" dt="2025-12-08T10:23:07.596" v="246" actId="1076"/>
          <ac:spMkLst>
            <pc:docMk/>
            <pc:sldMk cId="326291998" sldId="268"/>
            <ac:spMk id="12" creationId="{39E3EF9A-AFD3-F897-8393-E4FF7F32E62B}"/>
          </ac:spMkLst>
        </pc:spChg>
        <pc:picChg chg="add mod ord">
          <ac:chgData name="Alex Casson" userId="53cffa54-f866-4b4c-8e51-0383f28edfe1" providerId="ADAL" clId="{6CFC2141-1B0A-45D5-9B60-96DCD45AC834}" dt="2025-12-08T10:22:48.748" v="242" actId="167"/>
          <ac:picMkLst>
            <pc:docMk/>
            <pc:sldMk cId="326291998" sldId="268"/>
            <ac:picMk id="11" creationId="{EA3DDED9-8471-5ED7-B1CE-86EBAA9C432E}"/>
          </ac:picMkLst>
        </pc:picChg>
      </pc:sldChg>
      <pc:sldChg chg="addSp delSp new mod">
        <pc:chgData name="Alex Casson" userId="53cffa54-f866-4b4c-8e51-0383f28edfe1" providerId="ADAL" clId="{6CFC2141-1B0A-45D5-9B60-96DCD45AC834}" dt="2025-12-03T09:48:43.387" v="221" actId="22"/>
        <pc:sldMkLst>
          <pc:docMk/>
          <pc:sldMk cId="389197133" sldId="269"/>
        </pc:sldMkLst>
        <pc:picChg chg="add">
          <ac:chgData name="Alex Casson" userId="53cffa54-f866-4b4c-8e51-0383f28edfe1" providerId="ADAL" clId="{6CFC2141-1B0A-45D5-9B60-96DCD45AC834}" dt="2025-12-03T09:48:43.387" v="221" actId="22"/>
          <ac:picMkLst>
            <pc:docMk/>
            <pc:sldMk cId="389197133" sldId="269"/>
            <ac:picMk id="5" creationId="{A296AC05-9F6B-FE78-D044-CF417F668B29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08T10:26:46.171" v="292" actId="14100"/>
        <pc:sldMkLst>
          <pc:docMk/>
          <pc:sldMk cId="4265184180" sldId="270"/>
        </pc:sldMkLst>
        <pc:spChg chg="add mod">
          <ac:chgData name="Alex Casson" userId="53cffa54-f866-4b4c-8e51-0383f28edfe1" providerId="ADAL" clId="{6CFC2141-1B0A-45D5-9B60-96DCD45AC834}" dt="2025-12-08T10:26:19.451" v="271" actId="14100"/>
          <ac:spMkLst>
            <pc:docMk/>
            <pc:sldMk cId="4265184180" sldId="270"/>
            <ac:spMk id="6" creationId="{B0F3628F-C176-BA5A-EA84-2A79FCA68066}"/>
          </ac:spMkLst>
        </pc:spChg>
        <pc:spChg chg="add mod">
          <ac:chgData name="Alex Casson" userId="53cffa54-f866-4b4c-8e51-0383f28edfe1" providerId="ADAL" clId="{6CFC2141-1B0A-45D5-9B60-96DCD45AC834}" dt="2025-12-08T10:26:12.751" v="270" actId="14100"/>
          <ac:spMkLst>
            <pc:docMk/>
            <pc:sldMk cId="4265184180" sldId="270"/>
            <ac:spMk id="7" creationId="{DF4A9C53-88BC-52E0-7B79-A1C726E6DEA3}"/>
          </ac:spMkLst>
        </pc:spChg>
        <pc:spChg chg="add mod">
          <ac:chgData name="Alex Casson" userId="53cffa54-f866-4b4c-8e51-0383f28edfe1" providerId="ADAL" clId="{6CFC2141-1B0A-45D5-9B60-96DCD45AC834}" dt="2025-12-08T10:26:29.399" v="274" actId="14100"/>
          <ac:spMkLst>
            <pc:docMk/>
            <pc:sldMk cId="4265184180" sldId="270"/>
            <ac:spMk id="8" creationId="{AF2DBB59-3D73-6C6D-F423-B3F8BB2A087E}"/>
          </ac:spMkLst>
        </pc:spChg>
        <pc:spChg chg="add mod">
          <ac:chgData name="Alex Casson" userId="53cffa54-f866-4b4c-8e51-0383f28edfe1" providerId="ADAL" clId="{6CFC2141-1B0A-45D5-9B60-96DCD45AC834}" dt="2025-12-08T10:26:46.171" v="292" actId="14100"/>
          <ac:spMkLst>
            <pc:docMk/>
            <pc:sldMk cId="4265184180" sldId="270"/>
            <ac:spMk id="9" creationId="{C2E74E33-2EDB-07B4-72D5-F6E386CFF9D5}"/>
          </ac:spMkLst>
        </pc:spChg>
        <pc:picChg chg="add mod">
          <ac:chgData name="Alex Casson" userId="53cffa54-f866-4b4c-8e51-0383f28edfe1" providerId="ADAL" clId="{6CFC2141-1B0A-45D5-9B60-96DCD45AC834}" dt="2025-12-08T10:25:46.141" v="252" actId="962"/>
          <ac:picMkLst>
            <pc:docMk/>
            <pc:sldMk cId="4265184180" sldId="270"/>
            <ac:picMk id="5" creationId="{D2738CEA-0198-64C6-05FD-B98A7FBC4ACB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08T10:27:49.441" v="323" actId="14100"/>
        <pc:sldMkLst>
          <pc:docMk/>
          <pc:sldMk cId="2607094387" sldId="271"/>
        </pc:sldMkLst>
        <pc:spChg chg="add mod">
          <ac:chgData name="Alex Casson" userId="53cffa54-f866-4b4c-8e51-0383f28edfe1" providerId="ADAL" clId="{6CFC2141-1B0A-45D5-9B60-96DCD45AC834}" dt="2025-12-08T10:27:33.593" v="301" actId="14100"/>
          <ac:spMkLst>
            <pc:docMk/>
            <pc:sldMk cId="2607094387" sldId="271"/>
            <ac:spMk id="6" creationId="{0FD1456B-07DF-0F9B-2ACF-8A13C3D03607}"/>
          </ac:spMkLst>
        </pc:spChg>
        <pc:spChg chg="add mod">
          <ac:chgData name="Alex Casson" userId="53cffa54-f866-4b4c-8e51-0383f28edfe1" providerId="ADAL" clId="{6CFC2141-1B0A-45D5-9B60-96DCD45AC834}" dt="2025-12-08T10:27:49.441" v="323" actId="14100"/>
          <ac:spMkLst>
            <pc:docMk/>
            <pc:sldMk cId="2607094387" sldId="271"/>
            <ac:spMk id="7" creationId="{F55D1B5E-AF3E-9E72-F524-25B482AC7C5D}"/>
          </ac:spMkLst>
        </pc:spChg>
        <pc:picChg chg="add mod">
          <ac:chgData name="Alex Casson" userId="53cffa54-f866-4b4c-8e51-0383f28edfe1" providerId="ADAL" clId="{6CFC2141-1B0A-45D5-9B60-96DCD45AC834}" dt="2025-12-08T10:27:19.214" v="298" actId="962"/>
          <ac:picMkLst>
            <pc:docMk/>
            <pc:sldMk cId="2607094387" sldId="271"/>
            <ac:picMk id="5" creationId="{DFC097A1-A290-0AE0-EC4C-3CDE1C3DFB2B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08T10:37:41.080" v="333" actId="14100"/>
        <pc:sldMkLst>
          <pc:docMk/>
          <pc:sldMk cId="711736109" sldId="272"/>
        </pc:sldMkLst>
        <pc:spChg chg="add mod">
          <ac:chgData name="Alex Casson" userId="53cffa54-f866-4b4c-8e51-0383f28edfe1" providerId="ADAL" clId="{6CFC2141-1B0A-45D5-9B60-96DCD45AC834}" dt="2025-12-08T10:37:41.080" v="333" actId="14100"/>
          <ac:spMkLst>
            <pc:docMk/>
            <pc:sldMk cId="711736109" sldId="272"/>
            <ac:spMk id="6" creationId="{3DBFBF02-3DC3-3D3D-7F6F-41AA780DB203}"/>
          </ac:spMkLst>
        </pc:spChg>
        <pc:picChg chg="add mod">
          <ac:chgData name="Alex Casson" userId="53cffa54-f866-4b4c-8e51-0383f28edfe1" providerId="ADAL" clId="{6CFC2141-1B0A-45D5-9B60-96DCD45AC834}" dt="2025-12-08T10:34:29.899" v="329" actId="962"/>
          <ac:picMkLst>
            <pc:docMk/>
            <pc:sldMk cId="711736109" sldId="272"/>
            <ac:picMk id="5" creationId="{D557E377-3C8A-42DC-2F0A-6373EB679B92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08T10:57:54.368" v="355" actId="167"/>
        <pc:sldMkLst>
          <pc:docMk/>
          <pc:sldMk cId="2464236077" sldId="273"/>
        </pc:sldMkLst>
        <pc:spChg chg="add mod">
          <ac:chgData name="Alex Casson" userId="53cffa54-f866-4b4c-8e51-0383f28edfe1" providerId="ADAL" clId="{6CFC2141-1B0A-45D5-9B60-96DCD45AC834}" dt="2025-12-08T10:49:19.180" v="343" actId="14100"/>
          <ac:spMkLst>
            <pc:docMk/>
            <pc:sldMk cId="2464236077" sldId="273"/>
            <ac:spMk id="6" creationId="{1AA71976-E47B-E57D-C0A8-D130EEC2AC8B}"/>
          </ac:spMkLst>
        </pc:spChg>
        <pc:spChg chg="add mod">
          <ac:chgData name="Alex Casson" userId="53cffa54-f866-4b4c-8e51-0383f28edfe1" providerId="ADAL" clId="{6CFC2141-1B0A-45D5-9B60-96DCD45AC834}" dt="2025-12-08T10:51:27.885" v="347" actId="14100"/>
          <ac:spMkLst>
            <pc:docMk/>
            <pc:sldMk cId="2464236077" sldId="273"/>
            <ac:spMk id="7" creationId="{6D3BC2A5-9F4F-46C3-1336-957DA72E803B}"/>
          </ac:spMkLst>
        </pc:spChg>
        <pc:spChg chg="add mod">
          <ac:chgData name="Alex Casson" userId="53cffa54-f866-4b4c-8e51-0383f28edfe1" providerId="ADAL" clId="{6CFC2141-1B0A-45D5-9B60-96DCD45AC834}" dt="2025-12-08T10:51:34.667" v="350" actId="14100"/>
          <ac:spMkLst>
            <pc:docMk/>
            <pc:sldMk cId="2464236077" sldId="273"/>
            <ac:spMk id="8" creationId="{1691D09A-00F7-6369-E53C-8B94C1D54C11}"/>
          </ac:spMkLst>
        </pc:spChg>
        <pc:picChg chg="add mod ord">
          <ac:chgData name="Alex Casson" userId="53cffa54-f866-4b4c-8e51-0383f28edfe1" providerId="ADAL" clId="{6CFC2141-1B0A-45D5-9B60-96DCD45AC834}" dt="2025-12-08T10:57:54.368" v="355" actId="167"/>
          <ac:picMkLst>
            <pc:docMk/>
            <pc:sldMk cId="2464236077" sldId="273"/>
            <ac:picMk id="10" creationId="{FE104C53-AAE6-04C3-CC08-93889C1F05EE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08T11:01:40.159" v="376" actId="14100"/>
        <pc:sldMkLst>
          <pc:docMk/>
          <pc:sldMk cId="2806377678" sldId="274"/>
        </pc:sldMkLst>
        <pc:spChg chg="add mod">
          <ac:chgData name="Alex Casson" userId="53cffa54-f866-4b4c-8e51-0383f28edfe1" providerId="ADAL" clId="{6CFC2141-1B0A-45D5-9B60-96DCD45AC834}" dt="2025-12-08T11:00:42.745" v="368" actId="14100"/>
          <ac:spMkLst>
            <pc:docMk/>
            <pc:sldMk cId="2806377678" sldId="274"/>
            <ac:spMk id="8" creationId="{6B16258D-AF72-CBA2-8F6E-7D59E678C29A}"/>
          </ac:spMkLst>
        </pc:spChg>
        <pc:spChg chg="add mod">
          <ac:chgData name="Alex Casson" userId="53cffa54-f866-4b4c-8e51-0383f28edfe1" providerId="ADAL" clId="{6CFC2141-1B0A-45D5-9B60-96DCD45AC834}" dt="2025-12-08T11:00:49.016" v="371" actId="14100"/>
          <ac:spMkLst>
            <pc:docMk/>
            <pc:sldMk cId="2806377678" sldId="274"/>
            <ac:spMk id="9" creationId="{0491C644-18D8-9244-D891-A8447C0305DC}"/>
          </ac:spMkLst>
        </pc:spChg>
        <pc:spChg chg="add mod">
          <ac:chgData name="Alex Casson" userId="53cffa54-f866-4b4c-8e51-0383f28edfe1" providerId="ADAL" clId="{6CFC2141-1B0A-45D5-9B60-96DCD45AC834}" dt="2025-12-08T11:01:40.159" v="376" actId="14100"/>
          <ac:spMkLst>
            <pc:docMk/>
            <pc:sldMk cId="2806377678" sldId="274"/>
            <ac:spMk id="10" creationId="{F372CB7E-5D84-8711-954F-78B862032AAD}"/>
          </ac:spMkLst>
        </pc:spChg>
        <pc:picChg chg="add mod">
          <ac:chgData name="Alex Casson" userId="53cffa54-f866-4b4c-8e51-0383f28edfe1" providerId="ADAL" clId="{6CFC2141-1B0A-45D5-9B60-96DCD45AC834}" dt="2025-12-08T11:00:27.921" v="365" actId="962"/>
          <ac:picMkLst>
            <pc:docMk/>
            <pc:sldMk cId="2806377678" sldId="274"/>
            <ac:picMk id="7" creationId="{6670315B-149E-E52A-77D5-0024926B3A3B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08T11:23:10.149" v="420" actId="21"/>
        <pc:sldMkLst>
          <pc:docMk/>
          <pc:sldMk cId="4277203105" sldId="275"/>
        </pc:sldMkLst>
        <pc:spChg chg="add mod">
          <ac:chgData name="Alex Casson" userId="53cffa54-f866-4b4c-8e51-0383f28edfe1" providerId="ADAL" clId="{6CFC2141-1B0A-45D5-9B60-96DCD45AC834}" dt="2025-12-08T11:16:28.220" v="384" actId="1076"/>
          <ac:spMkLst>
            <pc:docMk/>
            <pc:sldMk cId="4277203105" sldId="275"/>
            <ac:spMk id="6" creationId="{1BE40EDB-2931-5F97-EA82-FDE21BB118CA}"/>
          </ac:spMkLst>
        </pc:spChg>
        <pc:spChg chg="add mod">
          <ac:chgData name="Alex Casson" userId="53cffa54-f866-4b4c-8e51-0383f28edfe1" providerId="ADAL" clId="{6CFC2141-1B0A-45D5-9B60-96DCD45AC834}" dt="2025-12-08T11:16:32.845" v="386" actId="1076"/>
          <ac:spMkLst>
            <pc:docMk/>
            <pc:sldMk cId="4277203105" sldId="275"/>
            <ac:spMk id="7" creationId="{11945B5B-00FA-4320-FAE0-28DFD0257134}"/>
          </ac:spMkLst>
        </pc:spChg>
        <pc:spChg chg="add mod">
          <ac:chgData name="Alex Casson" userId="53cffa54-f866-4b4c-8e51-0383f28edfe1" providerId="ADAL" clId="{6CFC2141-1B0A-45D5-9B60-96DCD45AC834}" dt="2025-12-08T11:16:39.670" v="388" actId="1076"/>
          <ac:spMkLst>
            <pc:docMk/>
            <pc:sldMk cId="4277203105" sldId="275"/>
            <ac:spMk id="8" creationId="{BD6D558C-E88C-3819-0449-F893D4B496EB}"/>
          </ac:spMkLst>
        </pc:spChg>
        <pc:spChg chg="add mod">
          <ac:chgData name="Alex Casson" userId="53cffa54-f866-4b4c-8e51-0383f28edfe1" providerId="ADAL" clId="{6CFC2141-1B0A-45D5-9B60-96DCD45AC834}" dt="2025-12-08T11:16:51.015" v="392" actId="14100"/>
          <ac:spMkLst>
            <pc:docMk/>
            <pc:sldMk cId="4277203105" sldId="275"/>
            <ac:spMk id="9" creationId="{CA4A2827-0486-FE5F-448E-EDBEC2D9B538}"/>
          </ac:spMkLst>
        </pc:spChg>
        <pc:picChg chg="add mod">
          <ac:chgData name="Alex Casson" userId="53cffa54-f866-4b4c-8e51-0383f28edfe1" providerId="ADAL" clId="{6CFC2141-1B0A-45D5-9B60-96DCD45AC834}" dt="2025-12-08T11:16:18.314" v="382" actId="962"/>
          <ac:picMkLst>
            <pc:docMk/>
            <pc:sldMk cId="4277203105" sldId="275"/>
            <ac:picMk id="5" creationId="{B5B7F22B-07B4-DCA6-6C96-7C0291938963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08T11:23:16.392" v="422" actId="1076"/>
        <pc:sldMkLst>
          <pc:docMk/>
          <pc:sldMk cId="1379428252" sldId="276"/>
        </pc:sldMkLst>
        <pc:spChg chg="add mod">
          <ac:chgData name="Alex Casson" userId="53cffa54-f866-4b4c-8e51-0383f28edfe1" providerId="ADAL" clId="{6CFC2141-1B0A-45D5-9B60-96DCD45AC834}" dt="2025-12-08T11:22:43.422" v="401" actId="14100"/>
          <ac:spMkLst>
            <pc:docMk/>
            <pc:sldMk cId="1379428252" sldId="276"/>
            <ac:spMk id="6" creationId="{E1750836-5E18-CF11-3862-6C7F96E5B662}"/>
          </ac:spMkLst>
        </pc:spChg>
        <pc:spChg chg="add mod">
          <ac:chgData name="Alex Casson" userId="53cffa54-f866-4b4c-8e51-0383f28edfe1" providerId="ADAL" clId="{6CFC2141-1B0A-45D5-9B60-96DCD45AC834}" dt="2025-12-08T11:22:52.147" v="405" actId="14100"/>
          <ac:spMkLst>
            <pc:docMk/>
            <pc:sldMk cId="1379428252" sldId="276"/>
            <ac:spMk id="7" creationId="{467FAE47-A3F2-6DF7-CEEF-D76D78B724CD}"/>
          </ac:spMkLst>
        </pc:spChg>
        <pc:spChg chg="add mod">
          <ac:chgData name="Alex Casson" userId="53cffa54-f866-4b4c-8e51-0383f28edfe1" providerId="ADAL" clId="{6CFC2141-1B0A-45D5-9B60-96DCD45AC834}" dt="2025-12-08T11:23:16.392" v="422" actId="1076"/>
          <ac:spMkLst>
            <pc:docMk/>
            <pc:sldMk cId="1379428252" sldId="276"/>
            <ac:spMk id="10" creationId="{C08672D1-F159-4DC1-96E2-F2A279674A1D}"/>
          </ac:spMkLst>
        </pc:spChg>
        <pc:picChg chg="add mod">
          <ac:chgData name="Alex Casson" userId="53cffa54-f866-4b4c-8e51-0383f28edfe1" providerId="ADAL" clId="{6CFC2141-1B0A-45D5-9B60-96DCD45AC834}" dt="2025-12-08T11:21:49.406" v="398" actId="962"/>
          <ac:picMkLst>
            <pc:docMk/>
            <pc:sldMk cId="1379428252" sldId="276"/>
            <ac:picMk id="5" creationId="{B64A0AF0-2D56-FC59-5F21-FEE1A0497FCA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08T11:27:35.280" v="432" actId="14100"/>
        <pc:sldMkLst>
          <pc:docMk/>
          <pc:sldMk cId="418062527" sldId="277"/>
        </pc:sldMkLst>
        <pc:spChg chg="add mod">
          <ac:chgData name="Alex Casson" userId="53cffa54-f866-4b4c-8e51-0383f28edfe1" providerId="ADAL" clId="{6CFC2141-1B0A-45D5-9B60-96DCD45AC834}" dt="2025-12-08T11:27:25.697" v="429"/>
          <ac:spMkLst>
            <pc:docMk/>
            <pc:sldMk cId="418062527" sldId="277"/>
            <ac:spMk id="6" creationId="{3A9ABDFD-E95E-5AE9-0758-437B342CB8F1}"/>
          </ac:spMkLst>
        </pc:spChg>
        <pc:spChg chg="add mod">
          <ac:chgData name="Alex Casson" userId="53cffa54-f866-4b4c-8e51-0383f28edfe1" providerId="ADAL" clId="{6CFC2141-1B0A-45D5-9B60-96DCD45AC834}" dt="2025-12-08T11:27:35.280" v="432" actId="14100"/>
          <ac:spMkLst>
            <pc:docMk/>
            <pc:sldMk cId="418062527" sldId="277"/>
            <ac:spMk id="7" creationId="{5E3F2EFD-311B-0AC9-A665-3A88571563DB}"/>
          </ac:spMkLst>
        </pc:spChg>
        <pc:picChg chg="add mod">
          <ac:chgData name="Alex Casson" userId="53cffa54-f866-4b4c-8e51-0383f28edfe1" providerId="ADAL" clId="{6CFC2141-1B0A-45D5-9B60-96DCD45AC834}" dt="2025-12-08T11:27:17.976" v="428" actId="962"/>
          <ac:picMkLst>
            <pc:docMk/>
            <pc:sldMk cId="418062527" sldId="277"/>
            <ac:picMk id="5" creationId="{C83DCCEB-8D6B-CB34-2EA6-977C00EDEB56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08T11:36:58.686" v="531" actId="14100"/>
        <pc:sldMkLst>
          <pc:docMk/>
          <pc:sldMk cId="2403449112" sldId="278"/>
        </pc:sldMkLst>
        <pc:spChg chg="add mod">
          <ac:chgData name="Alex Casson" userId="53cffa54-f866-4b4c-8e51-0383f28edfe1" providerId="ADAL" clId="{6CFC2141-1B0A-45D5-9B60-96DCD45AC834}" dt="2025-12-08T11:36:01.631" v="441" actId="14100"/>
          <ac:spMkLst>
            <pc:docMk/>
            <pc:sldMk cId="2403449112" sldId="278"/>
            <ac:spMk id="6" creationId="{EB27BDC1-E550-D4F1-8CDD-12E5002B1623}"/>
          </ac:spMkLst>
        </pc:spChg>
        <pc:spChg chg="add mod">
          <ac:chgData name="Alex Casson" userId="53cffa54-f866-4b4c-8e51-0383f28edfe1" providerId="ADAL" clId="{6CFC2141-1B0A-45D5-9B60-96DCD45AC834}" dt="2025-12-08T11:36:11.820" v="446" actId="14100"/>
          <ac:spMkLst>
            <pc:docMk/>
            <pc:sldMk cId="2403449112" sldId="278"/>
            <ac:spMk id="7" creationId="{22D05EE9-54C1-262D-7307-DFDF082BD046}"/>
          </ac:spMkLst>
        </pc:spChg>
        <pc:spChg chg="add mod">
          <ac:chgData name="Alex Casson" userId="53cffa54-f866-4b4c-8e51-0383f28edfe1" providerId="ADAL" clId="{6CFC2141-1B0A-45D5-9B60-96DCD45AC834}" dt="2025-12-08T11:36:58.686" v="531" actId="14100"/>
          <ac:spMkLst>
            <pc:docMk/>
            <pc:sldMk cId="2403449112" sldId="278"/>
            <ac:spMk id="8" creationId="{86468D73-C147-89EB-92F6-AC3D2080A7DC}"/>
          </ac:spMkLst>
        </pc:spChg>
        <pc:picChg chg="add mod">
          <ac:chgData name="Alex Casson" userId="53cffa54-f866-4b4c-8e51-0383f28edfe1" providerId="ADAL" clId="{6CFC2141-1B0A-45D5-9B60-96DCD45AC834}" dt="2025-12-08T11:36:05.602" v="444" actId="1076"/>
          <ac:picMkLst>
            <pc:docMk/>
            <pc:sldMk cId="2403449112" sldId="278"/>
            <ac:picMk id="5" creationId="{3DF3BB3B-487F-8EF6-6AA2-6E75D6B5EBE9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08T11:42:28.785" v="548" actId="167"/>
        <pc:sldMkLst>
          <pc:docMk/>
          <pc:sldMk cId="3194142616" sldId="279"/>
        </pc:sldMkLst>
        <pc:spChg chg="add del mod">
          <ac:chgData name="Alex Casson" userId="53cffa54-f866-4b4c-8e51-0383f28edfe1" providerId="ADAL" clId="{6CFC2141-1B0A-45D5-9B60-96DCD45AC834}" dt="2025-12-08T11:42:20.191" v="543" actId="478"/>
          <ac:spMkLst>
            <pc:docMk/>
            <pc:sldMk cId="3194142616" sldId="279"/>
            <ac:spMk id="6" creationId="{18AC42F0-3742-9DB5-BF04-F754E5BE4C98}"/>
          </ac:spMkLst>
        </pc:spChg>
        <pc:picChg chg="add mod ord">
          <ac:chgData name="Alex Casson" userId="53cffa54-f866-4b4c-8e51-0383f28edfe1" providerId="ADAL" clId="{6CFC2141-1B0A-45D5-9B60-96DCD45AC834}" dt="2025-12-08T11:42:28.785" v="548" actId="167"/>
          <ac:picMkLst>
            <pc:docMk/>
            <pc:sldMk cId="3194142616" sldId="279"/>
            <ac:picMk id="8" creationId="{A17EAAE3-62AF-3A37-DD47-71A17FA0AE25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08T11:46:27.223" v="560" actId="14100"/>
        <pc:sldMkLst>
          <pc:docMk/>
          <pc:sldMk cId="1396859228" sldId="280"/>
        </pc:sldMkLst>
        <pc:spChg chg="add mod">
          <ac:chgData name="Alex Casson" userId="53cffa54-f866-4b4c-8e51-0383f28edfe1" providerId="ADAL" clId="{6CFC2141-1B0A-45D5-9B60-96DCD45AC834}" dt="2025-12-08T11:46:16.642" v="557" actId="14100"/>
          <ac:spMkLst>
            <pc:docMk/>
            <pc:sldMk cId="1396859228" sldId="280"/>
            <ac:spMk id="6" creationId="{41026F6C-5BC5-CB35-0DE6-631843C7455C}"/>
          </ac:spMkLst>
        </pc:spChg>
        <pc:spChg chg="add mod">
          <ac:chgData name="Alex Casson" userId="53cffa54-f866-4b4c-8e51-0383f28edfe1" providerId="ADAL" clId="{6CFC2141-1B0A-45D5-9B60-96DCD45AC834}" dt="2025-12-08T11:46:27.223" v="560" actId="14100"/>
          <ac:spMkLst>
            <pc:docMk/>
            <pc:sldMk cId="1396859228" sldId="280"/>
            <ac:spMk id="7" creationId="{BF7EBFEA-CF15-868C-F283-D6991979A030}"/>
          </ac:spMkLst>
        </pc:spChg>
        <pc:picChg chg="add mod">
          <ac:chgData name="Alex Casson" userId="53cffa54-f866-4b4c-8e51-0383f28edfe1" providerId="ADAL" clId="{6CFC2141-1B0A-45D5-9B60-96DCD45AC834}" dt="2025-12-08T11:46:06.571" v="554" actId="962"/>
          <ac:picMkLst>
            <pc:docMk/>
            <pc:sldMk cId="1396859228" sldId="280"/>
            <ac:picMk id="5" creationId="{9E4C5E7C-504F-55D5-A5D4-F62C561172B6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10T17:14:20.085" v="575" actId="14100"/>
        <pc:sldMkLst>
          <pc:docMk/>
          <pc:sldMk cId="4057122232" sldId="281"/>
        </pc:sldMkLst>
        <pc:spChg chg="add mod">
          <ac:chgData name="Alex Casson" userId="53cffa54-f866-4b4c-8e51-0383f28edfe1" providerId="ADAL" clId="{6CFC2141-1B0A-45D5-9B60-96DCD45AC834}" dt="2025-12-10T17:14:03.342" v="569" actId="14100"/>
          <ac:spMkLst>
            <pc:docMk/>
            <pc:sldMk cId="4057122232" sldId="281"/>
            <ac:spMk id="6" creationId="{5F66ACB9-686C-E09A-F210-22467D175D7C}"/>
          </ac:spMkLst>
        </pc:spChg>
        <pc:spChg chg="add mod">
          <ac:chgData name="Alex Casson" userId="53cffa54-f866-4b4c-8e51-0383f28edfe1" providerId="ADAL" clId="{6CFC2141-1B0A-45D5-9B60-96DCD45AC834}" dt="2025-12-10T17:14:11.301" v="572" actId="14100"/>
          <ac:spMkLst>
            <pc:docMk/>
            <pc:sldMk cId="4057122232" sldId="281"/>
            <ac:spMk id="7" creationId="{FF44A8A6-5C89-F039-0141-D71FC3B7C802}"/>
          </ac:spMkLst>
        </pc:spChg>
        <pc:spChg chg="add mod">
          <ac:chgData name="Alex Casson" userId="53cffa54-f866-4b4c-8e51-0383f28edfe1" providerId="ADAL" clId="{6CFC2141-1B0A-45D5-9B60-96DCD45AC834}" dt="2025-12-10T17:14:20.085" v="575" actId="14100"/>
          <ac:spMkLst>
            <pc:docMk/>
            <pc:sldMk cId="4057122232" sldId="281"/>
            <ac:spMk id="8" creationId="{B01750F5-80AD-700F-292D-FD69D653286E}"/>
          </ac:spMkLst>
        </pc:spChg>
        <pc:picChg chg="add mod">
          <ac:chgData name="Alex Casson" userId="53cffa54-f866-4b4c-8e51-0383f28edfe1" providerId="ADAL" clId="{6CFC2141-1B0A-45D5-9B60-96DCD45AC834}" dt="2025-12-10T17:13:50.532" v="566" actId="962"/>
          <ac:picMkLst>
            <pc:docMk/>
            <pc:sldMk cId="4057122232" sldId="281"/>
            <ac:picMk id="5" creationId="{C874ABF5-13FE-489A-7A73-3D4C0DC410B9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12T20:19:56.014" v="644" actId="20577"/>
        <pc:sldMkLst>
          <pc:docMk/>
          <pc:sldMk cId="3769058392" sldId="282"/>
        </pc:sldMkLst>
        <pc:spChg chg="add mod">
          <ac:chgData name="Alex Casson" userId="53cffa54-f866-4b4c-8e51-0383f28edfe1" providerId="ADAL" clId="{6CFC2141-1B0A-45D5-9B60-96DCD45AC834}" dt="2025-12-12T20:18:50.371" v="608" actId="14100"/>
          <ac:spMkLst>
            <pc:docMk/>
            <pc:sldMk cId="3769058392" sldId="282"/>
            <ac:spMk id="8" creationId="{90622193-B87D-CBD4-E242-A7FB7A84839D}"/>
          </ac:spMkLst>
        </pc:spChg>
        <pc:spChg chg="add mod">
          <ac:chgData name="Alex Casson" userId="53cffa54-f866-4b4c-8e51-0383f28edfe1" providerId="ADAL" clId="{6CFC2141-1B0A-45D5-9B60-96DCD45AC834}" dt="2025-12-12T20:18:57.934" v="610" actId="1076"/>
          <ac:spMkLst>
            <pc:docMk/>
            <pc:sldMk cId="3769058392" sldId="282"/>
            <ac:spMk id="9" creationId="{64399598-911B-7100-6D72-F828179BEA15}"/>
          </ac:spMkLst>
        </pc:spChg>
        <pc:spChg chg="add mod">
          <ac:chgData name="Alex Casson" userId="53cffa54-f866-4b4c-8e51-0383f28edfe1" providerId="ADAL" clId="{6CFC2141-1B0A-45D5-9B60-96DCD45AC834}" dt="2025-12-12T20:19:14.232" v="614" actId="14100"/>
          <ac:spMkLst>
            <pc:docMk/>
            <pc:sldMk cId="3769058392" sldId="282"/>
            <ac:spMk id="10" creationId="{BA8B900F-7BA2-F132-8A66-2EDDA9AE4A8F}"/>
          </ac:spMkLst>
        </pc:spChg>
        <pc:spChg chg="add mod">
          <ac:chgData name="Alex Casson" userId="53cffa54-f866-4b4c-8e51-0383f28edfe1" providerId="ADAL" clId="{6CFC2141-1B0A-45D5-9B60-96DCD45AC834}" dt="2025-12-12T20:19:45.108" v="627" actId="1076"/>
          <ac:spMkLst>
            <pc:docMk/>
            <pc:sldMk cId="3769058392" sldId="282"/>
            <ac:spMk id="11" creationId="{45BF3215-BB70-A1C9-7E3B-74CDF9009E67}"/>
          </ac:spMkLst>
        </pc:spChg>
        <pc:spChg chg="add mod">
          <ac:chgData name="Alex Casson" userId="53cffa54-f866-4b4c-8e51-0383f28edfe1" providerId="ADAL" clId="{6CFC2141-1B0A-45D5-9B60-96DCD45AC834}" dt="2025-12-12T20:19:56.014" v="644" actId="20577"/>
          <ac:spMkLst>
            <pc:docMk/>
            <pc:sldMk cId="3769058392" sldId="282"/>
            <ac:spMk id="14" creationId="{658D5106-8BE4-80B5-40F2-D7705E82D16F}"/>
          </ac:spMkLst>
        </pc:spChg>
        <pc:picChg chg="add del mod">
          <ac:chgData name="Alex Casson" userId="53cffa54-f866-4b4c-8e51-0383f28edfe1" providerId="ADAL" clId="{6CFC2141-1B0A-45D5-9B60-96DCD45AC834}" dt="2025-12-12T20:16:57.206" v="595" actId="478"/>
          <ac:picMkLst>
            <pc:docMk/>
            <pc:sldMk cId="3769058392" sldId="282"/>
            <ac:picMk id="5" creationId="{4E730542-26C0-8715-CEF1-A65C16D66E8F}"/>
          </ac:picMkLst>
        </pc:picChg>
        <pc:picChg chg="add mod">
          <ac:chgData name="Alex Casson" userId="53cffa54-f866-4b4c-8e51-0383f28edfe1" providerId="ADAL" clId="{6CFC2141-1B0A-45D5-9B60-96DCD45AC834}" dt="2025-12-12T20:18:39.781" v="606" actId="1076"/>
          <ac:picMkLst>
            <pc:docMk/>
            <pc:sldMk cId="3769058392" sldId="282"/>
            <ac:picMk id="7" creationId="{7BCADC68-7D08-86F2-F166-5E9C72B6A4A7}"/>
          </ac:picMkLst>
        </pc:picChg>
        <pc:cxnChg chg="add mod">
          <ac:chgData name="Alex Casson" userId="53cffa54-f866-4b4c-8e51-0383f28edfe1" providerId="ADAL" clId="{6CFC2141-1B0A-45D5-9B60-96DCD45AC834}" dt="2025-12-12T20:19:42.006" v="626" actId="14100"/>
          <ac:cxnSpMkLst>
            <pc:docMk/>
            <pc:sldMk cId="3769058392" sldId="282"/>
            <ac:cxnSpMk id="12" creationId="{33ED713C-54A2-1A0F-560B-79EF285C25B6}"/>
          </ac:cxnSpMkLst>
        </pc:cxnChg>
      </pc:sldChg>
      <pc:sldChg chg="addSp delSp modSp new mod">
        <pc:chgData name="Alex Casson" userId="53cffa54-f866-4b4c-8e51-0383f28edfe1" providerId="ADAL" clId="{6CFC2141-1B0A-45D5-9B60-96DCD45AC834}" dt="2025-12-12T20:54:43.219" v="649" actId="14100"/>
        <pc:sldMkLst>
          <pc:docMk/>
          <pc:sldMk cId="1066690785" sldId="283"/>
        </pc:sldMkLst>
        <pc:spChg chg="add mod">
          <ac:chgData name="Alex Casson" userId="53cffa54-f866-4b4c-8e51-0383f28edfe1" providerId="ADAL" clId="{6CFC2141-1B0A-45D5-9B60-96DCD45AC834}" dt="2025-12-12T20:54:43.219" v="649" actId="14100"/>
          <ac:spMkLst>
            <pc:docMk/>
            <pc:sldMk cId="1066690785" sldId="283"/>
            <ac:spMk id="8" creationId="{8A58D155-8A6B-76FF-9749-8C5981D3E30E}"/>
          </ac:spMkLst>
        </pc:spChg>
        <pc:picChg chg="add del mod">
          <ac:chgData name="Alex Casson" userId="53cffa54-f866-4b4c-8e51-0383f28edfe1" providerId="ADAL" clId="{6CFC2141-1B0A-45D5-9B60-96DCD45AC834}" dt="2025-12-12T20:16:59.317" v="596" actId="478"/>
          <ac:picMkLst>
            <pc:docMk/>
            <pc:sldMk cId="1066690785" sldId="283"/>
            <ac:picMk id="5" creationId="{565F25E6-FFD3-41DB-3D69-BB298B1B6E4D}"/>
          </ac:picMkLst>
        </pc:picChg>
        <pc:picChg chg="add mod">
          <ac:chgData name="Alex Casson" userId="53cffa54-f866-4b4c-8e51-0383f28edfe1" providerId="ADAL" clId="{6CFC2141-1B0A-45D5-9B60-96DCD45AC834}" dt="2025-12-12T20:54:27.719" v="647" actId="962"/>
          <ac:picMkLst>
            <pc:docMk/>
            <pc:sldMk cId="1066690785" sldId="283"/>
            <ac:picMk id="7" creationId="{D300398B-90A0-4F7F-4E3C-925A4D3A965E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13T06:44:07.999" v="655" actId="14100"/>
        <pc:sldMkLst>
          <pc:docMk/>
          <pc:sldMk cId="1599854722" sldId="284"/>
        </pc:sldMkLst>
        <pc:spChg chg="add mod">
          <ac:chgData name="Alex Casson" userId="53cffa54-f866-4b4c-8e51-0383f28edfe1" providerId="ADAL" clId="{6CFC2141-1B0A-45D5-9B60-96DCD45AC834}" dt="2025-12-13T06:44:07.999" v="655" actId="14100"/>
          <ac:spMkLst>
            <pc:docMk/>
            <pc:sldMk cId="1599854722" sldId="284"/>
            <ac:spMk id="8" creationId="{4BAA7BC7-F19B-DE57-767F-635B6A1C65A8}"/>
          </ac:spMkLst>
        </pc:spChg>
        <pc:picChg chg="add del mod">
          <ac:chgData name="Alex Casson" userId="53cffa54-f866-4b4c-8e51-0383f28edfe1" providerId="ADAL" clId="{6CFC2141-1B0A-45D5-9B60-96DCD45AC834}" dt="2025-12-12T20:17:01.800" v="597" actId="478"/>
          <ac:picMkLst>
            <pc:docMk/>
            <pc:sldMk cId="1599854722" sldId="284"/>
            <ac:picMk id="5" creationId="{4EDC11BE-84EB-36EC-39CE-BD7F1DE7BF74}"/>
          </ac:picMkLst>
        </pc:picChg>
        <pc:picChg chg="add mod">
          <ac:chgData name="Alex Casson" userId="53cffa54-f866-4b4c-8e51-0383f28edfe1" providerId="ADAL" clId="{6CFC2141-1B0A-45D5-9B60-96DCD45AC834}" dt="2025-12-13T06:43:41.238" v="652" actId="962"/>
          <ac:picMkLst>
            <pc:docMk/>
            <pc:sldMk cId="1599854722" sldId="284"/>
            <ac:picMk id="7" creationId="{A34E0279-4F40-D9DB-6354-84D5420777CF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13T06:49:31.593" v="667" actId="14100"/>
        <pc:sldMkLst>
          <pc:docMk/>
          <pc:sldMk cId="4008857338" sldId="285"/>
        </pc:sldMkLst>
        <pc:spChg chg="del">
          <ac:chgData name="Alex Casson" userId="53cffa54-f866-4b4c-8e51-0383f28edfe1" providerId="ADAL" clId="{6CFC2141-1B0A-45D5-9B60-96DCD45AC834}" dt="2025-12-13T06:48:54.253" v="658" actId="478"/>
          <ac:spMkLst>
            <pc:docMk/>
            <pc:sldMk cId="4008857338" sldId="285"/>
            <ac:spMk id="2" creationId="{617CFEAF-1FEA-FBA5-D541-DEFFCB2D6920}"/>
          </ac:spMkLst>
        </pc:spChg>
        <pc:spChg chg="del">
          <ac:chgData name="Alex Casson" userId="53cffa54-f866-4b4c-8e51-0383f28edfe1" providerId="ADAL" clId="{6CFC2141-1B0A-45D5-9B60-96DCD45AC834}" dt="2025-12-13T06:48:53.562" v="657" actId="478"/>
          <ac:spMkLst>
            <pc:docMk/>
            <pc:sldMk cId="4008857338" sldId="285"/>
            <ac:spMk id="3" creationId="{9494C9EA-EA94-618F-E655-BA481ED07AD3}"/>
          </ac:spMkLst>
        </pc:spChg>
        <pc:spChg chg="add mod">
          <ac:chgData name="Alex Casson" userId="53cffa54-f866-4b4c-8e51-0383f28edfe1" providerId="ADAL" clId="{6CFC2141-1B0A-45D5-9B60-96DCD45AC834}" dt="2025-12-13T06:49:15.994" v="664" actId="14100"/>
          <ac:spMkLst>
            <pc:docMk/>
            <pc:sldMk cId="4008857338" sldId="285"/>
            <ac:spMk id="6" creationId="{BFD5D4AE-EC3B-8288-E79E-10CA735BC971}"/>
          </ac:spMkLst>
        </pc:spChg>
        <pc:spChg chg="add mod">
          <ac:chgData name="Alex Casson" userId="53cffa54-f866-4b4c-8e51-0383f28edfe1" providerId="ADAL" clId="{6CFC2141-1B0A-45D5-9B60-96DCD45AC834}" dt="2025-12-13T06:49:31.593" v="667" actId="14100"/>
          <ac:spMkLst>
            <pc:docMk/>
            <pc:sldMk cId="4008857338" sldId="285"/>
            <ac:spMk id="7" creationId="{D7C238F3-F5CA-C8A6-44D2-C3A873CCADB0}"/>
          </ac:spMkLst>
        </pc:spChg>
        <pc:picChg chg="add mod">
          <ac:chgData name="Alex Casson" userId="53cffa54-f866-4b4c-8e51-0383f28edfe1" providerId="ADAL" clId="{6CFC2141-1B0A-45D5-9B60-96DCD45AC834}" dt="2025-12-13T06:48:55.357" v="661" actId="962"/>
          <ac:picMkLst>
            <pc:docMk/>
            <pc:sldMk cId="4008857338" sldId="285"/>
            <ac:picMk id="5" creationId="{52BA8FDF-38A5-14B4-ED66-8831C77D54A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6385A-A74C-7962-6609-E3F0D2989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D272B-D0CD-E3A5-8749-A9BC49FB8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40FDF-1AE5-9623-BE98-A9CE872D7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8EC9D-8325-4ACF-84B5-A03B1DD693C8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F3B46-48A6-845D-B396-08192F510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FA60D-3E68-F348-A7D7-4D65BB398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0F2A4-6815-44D0-B3FB-525EE7F244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599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6DFFA-10F9-31BB-5620-215CB08EB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2DAAE-CBD3-00CA-E8EA-D3FD0FAC70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C21CC-1EAB-9C08-2576-80DD13DDB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8EC9D-8325-4ACF-84B5-A03B1DD693C8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0E0E5-E870-149F-9F4C-2446245B2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10C96-D0CC-05D8-7898-DD4A19B1F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0F2A4-6815-44D0-B3FB-525EE7F244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631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A12121-8060-21A7-155A-E97337722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E1182-6426-7F2E-B49F-CA1C2280D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0F93-F416-8BB9-C52E-189724A2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8EC9D-8325-4ACF-84B5-A03B1DD693C8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0501C-ACDA-8379-2137-21A29BD7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40EF-A9AD-939C-0D5D-CADD1D01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0F2A4-6815-44D0-B3FB-525EE7F244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550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967E-BBAC-F9E8-F40B-DEEB8F6E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E7B6D-BCB7-51A1-B66F-27DCEDB88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274EA-AB7C-3FCF-36AD-59FAD58B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8EC9D-8325-4ACF-84B5-A03B1DD693C8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FBDAC-40E0-ED3D-A23C-C404A6138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CE582-785B-0DAF-248B-8EFB2044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0F2A4-6815-44D0-B3FB-525EE7F244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170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625AF-5A62-846D-0EB5-817333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D30B2-BBDE-FAF4-64CD-9E96D0D0E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5B9D8-7508-54B8-34EE-BAFBCDD48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8EC9D-8325-4ACF-84B5-A03B1DD693C8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4CA52-67CB-F4B9-5ABD-196E8E4A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E7A34-8243-B0C0-BA18-AB7670B9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0F2A4-6815-44D0-B3FB-525EE7F244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152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16FA-4AE0-45F5-67AF-E3A76118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87C36-92E5-5AD4-2A6A-8E9BB2355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74215-91FA-BD63-229A-AC501B992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C60A0-6751-61BD-F7B4-DD2E059C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8EC9D-8325-4ACF-84B5-A03B1DD693C8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4AFD0-0059-DCBF-7E1E-B9820A84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6B3E7-5759-651C-EC54-70C00CA8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0F2A4-6815-44D0-B3FB-525EE7F244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076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EAEBA-83FA-BA33-E473-A98D09A1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E2A6F-8B0F-7689-2B98-DA4D0E9B7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16606-3191-4A98-B297-A5EC667D8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DED89-AF05-5472-536D-7924B6D7FF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C832F3-8C13-E5DF-2955-68429817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D99A54-4ED9-F39E-09E9-5FD9BA4E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8EC9D-8325-4ACF-84B5-A03B1DD693C8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38B117-8374-03F3-A583-3E797DD6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E28DC-019E-4B1C-D016-AD05B8F3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0F2A4-6815-44D0-B3FB-525EE7F244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712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AC64-8D20-CA32-5177-F2753275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335AB4-41CB-5941-8165-DDDD4275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8EC9D-8325-4ACF-84B5-A03B1DD693C8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D5419-8280-B40C-EB1B-68C164071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315AD9-CCC4-EE73-E90C-EAE04474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0F2A4-6815-44D0-B3FB-525EE7F244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73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1C5E5-BFC9-A33E-2FE3-0C47FF86B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8EC9D-8325-4ACF-84B5-A03B1DD693C8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DCEB1-A006-BC1F-FD28-0044D95BF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1F0AE-5321-447D-FACA-5E301C53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0F2A4-6815-44D0-B3FB-525EE7F244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618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B6D1E-8043-CF00-4544-FC3381EC1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58D0B-DDF7-B0D6-3FB3-474A2BE6C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9DFD85-17DF-1D62-37BF-3127E2C4D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35AF0-6EE2-EE66-B4CF-BAC28696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8EC9D-8325-4ACF-84B5-A03B1DD693C8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263D4-6942-9523-9E31-29568509B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6367A-A7EB-9C88-62FD-A8B3C852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0F2A4-6815-44D0-B3FB-525EE7F244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527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B0F8-9D3D-C5FD-4C63-64CBBF31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2120CE-26D3-F6D4-A769-02FC429B91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8969F-8E8E-ABDA-0DCF-9712439D0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7E190-22B7-7F2A-D069-457A5F1C3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8EC9D-8325-4ACF-84B5-A03B1DD693C8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6DFA2-EF4A-6EA6-BE8D-691CB2A77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4F27D-CBCD-AB9D-6663-34F54387E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0F2A4-6815-44D0-B3FB-525EE7F244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759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4FEF69-7A8D-3786-10BC-4A2F2A673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16228-C32A-9AF3-2F62-6768E3CC7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067ED-7106-78FE-0368-B54D9F283E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98EC9D-8325-4ACF-84B5-A03B1DD693C8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679C1-9CE4-A5ED-9F74-0D05FCA826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C2AB3-6E22-A0B1-19B9-741A694C4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80F2A4-6815-44D0-B3FB-525EE7F244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52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C443B0-AC2F-6E50-D4CC-F08777281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80" y="0"/>
            <a:ext cx="1022743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0C3740-923C-AD42-7CA2-721AF04B456D}"/>
              </a:ext>
            </a:extLst>
          </p:cNvPr>
          <p:cNvSpPr/>
          <p:nvPr/>
        </p:nvSpPr>
        <p:spPr>
          <a:xfrm>
            <a:off x="6994091" y="3990110"/>
            <a:ext cx="1393451" cy="1995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91B793-E57B-DC53-B0FD-325000F8414C}"/>
              </a:ext>
            </a:extLst>
          </p:cNvPr>
          <p:cNvSpPr/>
          <p:nvPr/>
        </p:nvSpPr>
        <p:spPr>
          <a:xfrm>
            <a:off x="1358063" y="573578"/>
            <a:ext cx="1509828" cy="15711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670D5-2716-10B0-AE43-223CE0D85055}"/>
              </a:ext>
            </a:extLst>
          </p:cNvPr>
          <p:cNvSpPr/>
          <p:nvPr/>
        </p:nvSpPr>
        <p:spPr>
          <a:xfrm>
            <a:off x="6994091" y="4433456"/>
            <a:ext cx="1393451" cy="1995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039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1C4D88-962B-B27E-4096-68DA3C8A9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6E6BF6-814D-9106-B9BE-A4AEE55FC0B3}"/>
              </a:ext>
            </a:extLst>
          </p:cNvPr>
          <p:cNvSpPr/>
          <p:nvPr/>
        </p:nvSpPr>
        <p:spPr>
          <a:xfrm>
            <a:off x="7049991" y="290769"/>
            <a:ext cx="4176681" cy="41814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A3AF9B-D373-62F3-A535-7484642FA39A}"/>
              </a:ext>
            </a:extLst>
          </p:cNvPr>
          <p:cNvSpPr/>
          <p:nvPr/>
        </p:nvSpPr>
        <p:spPr>
          <a:xfrm>
            <a:off x="6384972" y="4472247"/>
            <a:ext cx="539529" cy="2660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1B194C-07D7-8055-2D16-0AC38959C0CF}"/>
              </a:ext>
            </a:extLst>
          </p:cNvPr>
          <p:cNvSpPr/>
          <p:nvPr/>
        </p:nvSpPr>
        <p:spPr>
          <a:xfrm>
            <a:off x="3143009" y="5037336"/>
            <a:ext cx="3781492" cy="11556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5A1F90-4066-9569-1CE4-F8237598EEDD}"/>
              </a:ext>
            </a:extLst>
          </p:cNvPr>
          <p:cNvSpPr txBox="1"/>
          <p:nvPr/>
        </p:nvSpPr>
        <p:spPr>
          <a:xfrm>
            <a:off x="7928358" y="2196842"/>
            <a:ext cx="241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Interactive session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CA8B45-0E3C-D5BB-8032-33542ADBFF54}"/>
              </a:ext>
            </a:extLst>
          </p:cNvPr>
          <p:cNvSpPr txBox="1"/>
          <p:nvPr/>
        </p:nvSpPr>
        <p:spPr>
          <a:xfrm>
            <a:off x="6718385" y="5823650"/>
            <a:ext cx="241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Variable explorer</a:t>
            </a:r>
          </a:p>
        </p:txBody>
      </p:sp>
    </p:spTree>
    <p:extLst>
      <p:ext uri="{BB962C8B-B14F-4D97-AF65-F5344CB8AC3E}">
        <p14:creationId xmlns:p14="http://schemas.microsoft.com/office/powerpoint/2010/main" val="3232102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3740C8-6FE7-F756-4EF3-618A8393F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989424-24FC-F56C-B95A-B5978310E32B}"/>
              </a:ext>
            </a:extLst>
          </p:cNvPr>
          <p:cNvSpPr/>
          <p:nvPr/>
        </p:nvSpPr>
        <p:spPr>
          <a:xfrm>
            <a:off x="3143008" y="4630189"/>
            <a:ext cx="4404947" cy="14962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759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96AC05-9F6B-FE78-D044-CF417F66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0" y="2292350"/>
            <a:ext cx="6108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7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CA0F7-D262-6C35-8DF7-458833251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46" y="0"/>
            <a:ext cx="992030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7CE4DC-7CD7-55F1-4615-5C715840C5CC}"/>
              </a:ext>
            </a:extLst>
          </p:cNvPr>
          <p:cNvSpPr/>
          <p:nvPr/>
        </p:nvSpPr>
        <p:spPr>
          <a:xfrm>
            <a:off x="2062956" y="3099563"/>
            <a:ext cx="4225201" cy="21284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318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3DDED9-8471-5ED7-B1CE-86EBAA9C4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72" y="0"/>
            <a:ext cx="1036805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1FA8C4-753E-1ED3-031F-7B1D32F62BAB}"/>
              </a:ext>
            </a:extLst>
          </p:cNvPr>
          <p:cNvSpPr/>
          <p:nvPr/>
        </p:nvSpPr>
        <p:spPr>
          <a:xfrm>
            <a:off x="1391445" y="1385063"/>
            <a:ext cx="1308894" cy="19582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EAFA6A-30C8-4C29-9057-2CA09E9BA419}"/>
              </a:ext>
            </a:extLst>
          </p:cNvPr>
          <p:cNvSpPr/>
          <p:nvPr/>
        </p:nvSpPr>
        <p:spPr>
          <a:xfrm>
            <a:off x="2955924" y="4792631"/>
            <a:ext cx="5309395" cy="1629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E3EF9A-AFD3-F897-8393-E4FF7F32E62B}"/>
              </a:ext>
            </a:extLst>
          </p:cNvPr>
          <p:cNvSpPr/>
          <p:nvPr/>
        </p:nvSpPr>
        <p:spPr>
          <a:xfrm>
            <a:off x="10237788" y="6636544"/>
            <a:ext cx="806449" cy="2214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91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738CEA-0198-64C6-05FD-B98A7FBC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72" y="0"/>
            <a:ext cx="1036805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F3628F-C176-BA5A-EA84-2A79FCA68066}"/>
              </a:ext>
            </a:extLst>
          </p:cNvPr>
          <p:cNvSpPr/>
          <p:nvPr/>
        </p:nvSpPr>
        <p:spPr>
          <a:xfrm>
            <a:off x="10588171" y="6636544"/>
            <a:ext cx="456066" cy="2214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A9C53-88BC-52E0-7B79-A1C726E6DEA3}"/>
              </a:ext>
            </a:extLst>
          </p:cNvPr>
          <p:cNvSpPr txBox="1"/>
          <p:nvPr/>
        </p:nvSpPr>
        <p:spPr>
          <a:xfrm>
            <a:off x="9789886" y="6267212"/>
            <a:ext cx="149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1. Click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2DBB59-3D73-6C6D-F423-B3F8BB2A087E}"/>
              </a:ext>
            </a:extLst>
          </p:cNvPr>
          <p:cNvSpPr/>
          <p:nvPr/>
        </p:nvSpPr>
        <p:spPr>
          <a:xfrm>
            <a:off x="3454400" y="1556543"/>
            <a:ext cx="5297714" cy="3811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E74E33-2EDB-07B4-72D5-F6E386CFF9D5}"/>
              </a:ext>
            </a:extLst>
          </p:cNvPr>
          <p:cNvSpPr txBox="1"/>
          <p:nvPr/>
        </p:nvSpPr>
        <p:spPr>
          <a:xfrm>
            <a:off x="8679543" y="1568324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2. Select the Lab</a:t>
            </a:r>
          </a:p>
        </p:txBody>
      </p:sp>
    </p:spTree>
    <p:extLst>
      <p:ext uri="{BB962C8B-B14F-4D97-AF65-F5344CB8AC3E}">
        <p14:creationId xmlns:p14="http://schemas.microsoft.com/office/powerpoint/2010/main" val="426518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C097A1-A290-0AE0-EC4C-3CDE1C3DF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72" y="0"/>
            <a:ext cx="1036805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D1456B-07DF-0F9B-2ACF-8A13C3D03607}"/>
              </a:ext>
            </a:extLst>
          </p:cNvPr>
          <p:cNvSpPr/>
          <p:nvPr/>
        </p:nvSpPr>
        <p:spPr>
          <a:xfrm>
            <a:off x="3447143" y="1549286"/>
            <a:ext cx="5297714" cy="2577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5D1B5E-AF3E-9E72-F524-25B482AC7C5D}"/>
              </a:ext>
            </a:extLst>
          </p:cNvPr>
          <p:cNvSpPr txBox="1"/>
          <p:nvPr/>
        </p:nvSpPr>
        <p:spPr>
          <a:xfrm>
            <a:off x="8686799" y="1493491"/>
            <a:ext cx="2206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3. Select the lab-d environment</a:t>
            </a:r>
          </a:p>
        </p:txBody>
      </p:sp>
    </p:spTree>
    <p:extLst>
      <p:ext uri="{BB962C8B-B14F-4D97-AF65-F5344CB8AC3E}">
        <p14:creationId xmlns:p14="http://schemas.microsoft.com/office/powerpoint/2010/main" val="2607094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57E377-3C8A-42DC-2F0A-6373EB67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72" y="0"/>
            <a:ext cx="1036805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BFBF02-3DC3-3D3D-7F6F-41AA780DB203}"/>
              </a:ext>
            </a:extLst>
          </p:cNvPr>
          <p:cNvSpPr/>
          <p:nvPr/>
        </p:nvSpPr>
        <p:spPr>
          <a:xfrm>
            <a:off x="5232400" y="467972"/>
            <a:ext cx="3389086" cy="71494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1736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104C53-AAE6-04C3-CC08-93889C1F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72" y="0"/>
            <a:ext cx="1036805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A71976-E47B-E57D-C0A8-D130EEC2AC8B}"/>
              </a:ext>
            </a:extLst>
          </p:cNvPr>
          <p:cNvSpPr/>
          <p:nvPr/>
        </p:nvSpPr>
        <p:spPr>
          <a:xfrm>
            <a:off x="2830286" y="1469458"/>
            <a:ext cx="595085" cy="1996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3BC2A5-9F4F-46C3-1336-957DA72E803B}"/>
              </a:ext>
            </a:extLst>
          </p:cNvPr>
          <p:cNvSpPr/>
          <p:nvPr/>
        </p:nvSpPr>
        <p:spPr>
          <a:xfrm>
            <a:off x="10573658" y="359115"/>
            <a:ext cx="174171" cy="1996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91D09A-00F7-6369-E53C-8B94C1D54C11}"/>
              </a:ext>
            </a:extLst>
          </p:cNvPr>
          <p:cNvSpPr/>
          <p:nvPr/>
        </p:nvSpPr>
        <p:spPr>
          <a:xfrm>
            <a:off x="7975601" y="1737972"/>
            <a:ext cx="2772228" cy="3303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4236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70315B-149E-E52A-77D5-0024926B3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72" y="0"/>
            <a:ext cx="10368055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16258D-AF72-CBA2-8F6E-7D59E678C29A}"/>
              </a:ext>
            </a:extLst>
          </p:cNvPr>
          <p:cNvSpPr/>
          <p:nvPr/>
        </p:nvSpPr>
        <p:spPr>
          <a:xfrm>
            <a:off x="1589314" y="990486"/>
            <a:ext cx="609600" cy="4246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91C644-18D8-9244-D891-A8447C0305DC}"/>
              </a:ext>
            </a:extLst>
          </p:cNvPr>
          <p:cNvSpPr/>
          <p:nvPr/>
        </p:nvSpPr>
        <p:spPr>
          <a:xfrm>
            <a:off x="5290457" y="293801"/>
            <a:ext cx="1647372" cy="2940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72CB7E-5D84-8711-954F-78B862032AAD}"/>
              </a:ext>
            </a:extLst>
          </p:cNvPr>
          <p:cNvSpPr/>
          <p:nvPr/>
        </p:nvSpPr>
        <p:spPr>
          <a:xfrm>
            <a:off x="5715000" y="293801"/>
            <a:ext cx="243114" cy="2940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6377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F7F5FF-8C9C-7A4B-C5F2-D2A83305C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80" y="0"/>
            <a:ext cx="1022743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6A6903-969E-5EAD-F321-558D41B8FAFA}"/>
              </a:ext>
            </a:extLst>
          </p:cNvPr>
          <p:cNvSpPr/>
          <p:nvPr/>
        </p:nvSpPr>
        <p:spPr>
          <a:xfrm>
            <a:off x="7035655" y="5752408"/>
            <a:ext cx="1393451" cy="3491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68B209-4A88-75BD-6021-73186E6CCF81}"/>
              </a:ext>
            </a:extLst>
          </p:cNvPr>
          <p:cNvSpPr/>
          <p:nvPr/>
        </p:nvSpPr>
        <p:spPr>
          <a:xfrm>
            <a:off x="2131145" y="590204"/>
            <a:ext cx="221357" cy="2078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74E4D-BB08-D267-941C-442B61B33291}"/>
              </a:ext>
            </a:extLst>
          </p:cNvPr>
          <p:cNvSpPr txBox="1"/>
          <p:nvPr/>
        </p:nvSpPr>
        <p:spPr>
          <a:xfrm>
            <a:off x="1589877" y="2350683"/>
            <a:ext cx="1303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Move mouse here and icon will appear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10F588-097E-E8AF-32A8-58099FDA3675}"/>
              </a:ext>
            </a:extLst>
          </p:cNvPr>
          <p:cNvCxnSpPr>
            <a:endCxn id="7" idx="2"/>
          </p:cNvCxnSpPr>
          <p:nvPr/>
        </p:nvCxnSpPr>
        <p:spPr>
          <a:xfrm flipV="1">
            <a:off x="2241823" y="798022"/>
            <a:ext cx="1" cy="152773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830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B7F22B-07B4-DCA6-6C96-7C0291938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72" y="0"/>
            <a:ext cx="1036805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E40EDB-2931-5F97-EA82-FDE21BB118CA}"/>
              </a:ext>
            </a:extLst>
          </p:cNvPr>
          <p:cNvSpPr/>
          <p:nvPr/>
        </p:nvSpPr>
        <p:spPr>
          <a:xfrm>
            <a:off x="2844800" y="3603058"/>
            <a:ext cx="1647372" cy="2940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45B5B-00FA-4320-FAE0-28DFD0257134}"/>
              </a:ext>
            </a:extLst>
          </p:cNvPr>
          <p:cNvSpPr/>
          <p:nvPr/>
        </p:nvSpPr>
        <p:spPr>
          <a:xfrm>
            <a:off x="2844800" y="1440430"/>
            <a:ext cx="1647372" cy="2940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6D558C-E88C-3819-0449-F893D4B496EB}"/>
              </a:ext>
            </a:extLst>
          </p:cNvPr>
          <p:cNvSpPr/>
          <p:nvPr/>
        </p:nvSpPr>
        <p:spPr>
          <a:xfrm>
            <a:off x="1270000" y="4234429"/>
            <a:ext cx="1647372" cy="2940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A2827-0486-FE5F-448E-EDBEC2D9B538}"/>
              </a:ext>
            </a:extLst>
          </p:cNvPr>
          <p:cNvSpPr/>
          <p:nvPr/>
        </p:nvSpPr>
        <p:spPr>
          <a:xfrm>
            <a:off x="1611086" y="1386115"/>
            <a:ext cx="769257" cy="4136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7203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4A0AF0-2D56-FC59-5F21-FEE1A0497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72" y="0"/>
            <a:ext cx="1036805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750836-5E18-CF11-3862-6C7F96E5B662}"/>
              </a:ext>
            </a:extLst>
          </p:cNvPr>
          <p:cNvSpPr/>
          <p:nvPr/>
        </p:nvSpPr>
        <p:spPr>
          <a:xfrm>
            <a:off x="1596572" y="1001487"/>
            <a:ext cx="769257" cy="2031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7FAE47-A3F2-6DF7-CEEF-D76D78B724CD}"/>
              </a:ext>
            </a:extLst>
          </p:cNvPr>
          <p:cNvSpPr/>
          <p:nvPr/>
        </p:nvSpPr>
        <p:spPr>
          <a:xfrm>
            <a:off x="2365829" y="1103086"/>
            <a:ext cx="1901371" cy="3193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8672D1-F159-4DC1-96E2-F2A279674A1D}"/>
              </a:ext>
            </a:extLst>
          </p:cNvPr>
          <p:cNvSpPr txBox="1"/>
          <p:nvPr/>
        </p:nvSpPr>
        <p:spPr>
          <a:xfrm>
            <a:off x="1843086" y="682955"/>
            <a:ext cx="220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Right click</a:t>
            </a:r>
          </a:p>
        </p:txBody>
      </p:sp>
    </p:spTree>
    <p:extLst>
      <p:ext uri="{BB962C8B-B14F-4D97-AF65-F5344CB8AC3E}">
        <p14:creationId xmlns:p14="http://schemas.microsoft.com/office/powerpoint/2010/main" val="1379428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3DCCEB-8D6B-CB34-2EA6-977C00EDE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72" y="0"/>
            <a:ext cx="1036805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9ABDFD-E95E-5AE9-0758-437B342CB8F1}"/>
              </a:ext>
            </a:extLst>
          </p:cNvPr>
          <p:cNvSpPr/>
          <p:nvPr/>
        </p:nvSpPr>
        <p:spPr>
          <a:xfrm>
            <a:off x="1596572" y="1001487"/>
            <a:ext cx="769257" cy="2031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3F2EFD-311B-0AC9-A665-3A88571563DB}"/>
              </a:ext>
            </a:extLst>
          </p:cNvPr>
          <p:cNvSpPr/>
          <p:nvPr/>
        </p:nvSpPr>
        <p:spPr>
          <a:xfrm>
            <a:off x="3374572" y="1785259"/>
            <a:ext cx="3672114" cy="2104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62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F3BB3B-487F-8EF6-6AA2-6E75D6B5E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72" y="0"/>
            <a:ext cx="1036805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27BDC1-E550-D4F1-8CDD-12E5002B1623}"/>
              </a:ext>
            </a:extLst>
          </p:cNvPr>
          <p:cNvSpPr/>
          <p:nvPr/>
        </p:nvSpPr>
        <p:spPr>
          <a:xfrm>
            <a:off x="2801258" y="1284515"/>
            <a:ext cx="268513" cy="2177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D05EE9-54C1-262D-7307-DFDF082BD046}"/>
              </a:ext>
            </a:extLst>
          </p:cNvPr>
          <p:cNvSpPr/>
          <p:nvPr/>
        </p:nvSpPr>
        <p:spPr>
          <a:xfrm>
            <a:off x="2935514" y="1647373"/>
            <a:ext cx="2420257" cy="3265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68D73-C147-89EB-92F6-AC3D2080A7DC}"/>
              </a:ext>
            </a:extLst>
          </p:cNvPr>
          <p:cNvSpPr txBox="1"/>
          <p:nvPr/>
        </p:nvSpPr>
        <p:spPr>
          <a:xfrm>
            <a:off x="5355770" y="1568327"/>
            <a:ext cx="5428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Click to set the breakpoint</a:t>
            </a:r>
          </a:p>
          <a:p>
            <a:r>
              <a:rPr lang="en-GB" dirty="0">
                <a:solidFill>
                  <a:srgbClr val="C00000"/>
                </a:solidFill>
              </a:rPr>
              <a:t>Then right click the breakpoint to bring up the menu</a:t>
            </a:r>
          </a:p>
        </p:txBody>
      </p:sp>
    </p:spTree>
    <p:extLst>
      <p:ext uri="{BB962C8B-B14F-4D97-AF65-F5344CB8AC3E}">
        <p14:creationId xmlns:p14="http://schemas.microsoft.com/office/powerpoint/2010/main" val="2403449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7EAAE3-62AF-3A37-DD47-71A17FA0A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72" y="0"/>
            <a:ext cx="1036805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AC42F0-3742-9DB5-BF04-F754E5BE4C98}"/>
              </a:ext>
            </a:extLst>
          </p:cNvPr>
          <p:cNvSpPr/>
          <p:nvPr/>
        </p:nvSpPr>
        <p:spPr>
          <a:xfrm>
            <a:off x="2826657" y="1480459"/>
            <a:ext cx="2420257" cy="3265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4142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4C5E7C-504F-55D5-A5D4-F62C56117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72" y="0"/>
            <a:ext cx="1036805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026F6C-5BC5-CB35-0DE6-631843C7455C}"/>
              </a:ext>
            </a:extLst>
          </p:cNvPr>
          <p:cNvSpPr/>
          <p:nvPr/>
        </p:nvSpPr>
        <p:spPr>
          <a:xfrm>
            <a:off x="1607457" y="1204688"/>
            <a:ext cx="642257" cy="1886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7EBFEA-CF15-868C-F283-D6991979A030}"/>
              </a:ext>
            </a:extLst>
          </p:cNvPr>
          <p:cNvSpPr/>
          <p:nvPr/>
        </p:nvSpPr>
        <p:spPr>
          <a:xfrm>
            <a:off x="1513114" y="4071258"/>
            <a:ext cx="1273629" cy="6168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6859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74ABF5-13FE-489A-7A73-3D4C0DC41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24" y="0"/>
            <a:ext cx="1028455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66ACB9-686C-E09A-F210-22467D175D7C}"/>
              </a:ext>
            </a:extLst>
          </p:cNvPr>
          <p:cNvSpPr/>
          <p:nvPr/>
        </p:nvSpPr>
        <p:spPr>
          <a:xfrm>
            <a:off x="2692420" y="593509"/>
            <a:ext cx="197654" cy="1977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44A8A6-5C89-F039-0141-D71FC3B7C802}"/>
              </a:ext>
            </a:extLst>
          </p:cNvPr>
          <p:cNvSpPr/>
          <p:nvPr/>
        </p:nvSpPr>
        <p:spPr>
          <a:xfrm>
            <a:off x="1489011" y="2853450"/>
            <a:ext cx="1401063" cy="1977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1750F5-80AD-700F-292D-FD69D653286E}"/>
              </a:ext>
            </a:extLst>
          </p:cNvPr>
          <p:cNvSpPr/>
          <p:nvPr/>
        </p:nvSpPr>
        <p:spPr>
          <a:xfrm>
            <a:off x="3725264" y="791217"/>
            <a:ext cx="2054881" cy="6917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122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CADC68-7D08-86F2-F166-5E9C72B6A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622193-B87D-CBD4-E242-A7FB7A84839D}"/>
              </a:ext>
            </a:extLst>
          </p:cNvPr>
          <p:cNvSpPr/>
          <p:nvPr/>
        </p:nvSpPr>
        <p:spPr>
          <a:xfrm>
            <a:off x="965326" y="3231292"/>
            <a:ext cx="414587" cy="3099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399598-911B-7100-6D72-F828179BEA15}"/>
              </a:ext>
            </a:extLst>
          </p:cNvPr>
          <p:cNvSpPr/>
          <p:nvPr/>
        </p:nvSpPr>
        <p:spPr>
          <a:xfrm>
            <a:off x="1755018" y="1681355"/>
            <a:ext cx="1401063" cy="1977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8B900F-7BA2-F132-8A66-2EDDA9AE4A8F}"/>
              </a:ext>
            </a:extLst>
          </p:cNvPr>
          <p:cNvSpPr/>
          <p:nvPr/>
        </p:nvSpPr>
        <p:spPr>
          <a:xfrm>
            <a:off x="2735920" y="318068"/>
            <a:ext cx="223411" cy="2804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F3215-BB70-A1C9-7E3B-74CDF9009E67}"/>
              </a:ext>
            </a:extLst>
          </p:cNvPr>
          <p:cNvSpPr txBox="1"/>
          <p:nvPr/>
        </p:nvSpPr>
        <p:spPr>
          <a:xfrm>
            <a:off x="1637652" y="1124401"/>
            <a:ext cx="241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Run tests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ED713C-54A2-1A0F-560B-79EF285C25B6}"/>
              </a:ext>
            </a:extLst>
          </p:cNvPr>
          <p:cNvCxnSpPr>
            <a:cxnSpLocks/>
          </p:cNvCxnSpPr>
          <p:nvPr/>
        </p:nvCxnSpPr>
        <p:spPr>
          <a:xfrm flipV="1">
            <a:off x="2840341" y="598515"/>
            <a:ext cx="0" cy="5569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8D5106-8BE4-80B5-40F2-D7705E82D16F}"/>
              </a:ext>
            </a:extLst>
          </p:cNvPr>
          <p:cNvSpPr txBox="1"/>
          <p:nvPr/>
        </p:nvSpPr>
        <p:spPr>
          <a:xfrm>
            <a:off x="1307914" y="1910538"/>
            <a:ext cx="241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Our tests</a:t>
            </a:r>
          </a:p>
        </p:txBody>
      </p:sp>
    </p:spTree>
    <p:extLst>
      <p:ext uri="{BB962C8B-B14F-4D97-AF65-F5344CB8AC3E}">
        <p14:creationId xmlns:p14="http://schemas.microsoft.com/office/powerpoint/2010/main" val="3769058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00398B-90A0-4F7F-4E3C-925A4D3A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58D155-8A6B-76FF-9749-8C5981D3E30E}"/>
              </a:ext>
            </a:extLst>
          </p:cNvPr>
          <p:cNvSpPr/>
          <p:nvPr/>
        </p:nvSpPr>
        <p:spPr>
          <a:xfrm>
            <a:off x="1755018" y="1681355"/>
            <a:ext cx="1401063" cy="4051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690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4E0279-4F40-D9DB-6354-84D542077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AA7BC7-F19B-DE57-767F-635B6A1C65A8}"/>
              </a:ext>
            </a:extLst>
          </p:cNvPr>
          <p:cNvSpPr/>
          <p:nvPr/>
        </p:nvSpPr>
        <p:spPr>
          <a:xfrm>
            <a:off x="3151556" y="318068"/>
            <a:ext cx="248349" cy="2970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854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EE60F-6C5E-059C-7CEA-C74D60265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80" y="0"/>
            <a:ext cx="10227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84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BA8FDF-38A5-14B4-ED66-8831C77D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D5D4AE-EC3B-8288-E79E-10CA735BC971}"/>
              </a:ext>
            </a:extLst>
          </p:cNvPr>
          <p:cNvSpPr/>
          <p:nvPr/>
        </p:nvSpPr>
        <p:spPr>
          <a:xfrm>
            <a:off x="4024393" y="5189326"/>
            <a:ext cx="3889323" cy="1557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238F3-F5CA-C8A6-44D2-C3A873CCADB0}"/>
              </a:ext>
            </a:extLst>
          </p:cNvPr>
          <p:cNvSpPr/>
          <p:nvPr/>
        </p:nvSpPr>
        <p:spPr>
          <a:xfrm>
            <a:off x="4024393" y="3219209"/>
            <a:ext cx="2883483" cy="8623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857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DD15CC-2043-EF58-D2C0-908A36FE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0E8F30-1B8A-0B6C-9355-1BB1D837E895}"/>
              </a:ext>
            </a:extLst>
          </p:cNvPr>
          <p:cNvSpPr/>
          <p:nvPr/>
        </p:nvSpPr>
        <p:spPr>
          <a:xfrm>
            <a:off x="1389024" y="1332325"/>
            <a:ext cx="2189063" cy="5958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259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9ECFE3-227B-35C2-1B7E-C927942C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04BAB1-6A47-58F9-295E-76BF4CCCB87D}"/>
              </a:ext>
            </a:extLst>
          </p:cNvPr>
          <p:cNvSpPr/>
          <p:nvPr/>
        </p:nvSpPr>
        <p:spPr>
          <a:xfrm>
            <a:off x="4074035" y="5480376"/>
            <a:ext cx="2189063" cy="1722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C0AF9E-96EB-6CCC-3B9B-0DE15F549580}"/>
              </a:ext>
            </a:extLst>
          </p:cNvPr>
          <p:cNvSpPr/>
          <p:nvPr/>
        </p:nvSpPr>
        <p:spPr>
          <a:xfrm>
            <a:off x="4074034" y="5056791"/>
            <a:ext cx="2517959" cy="2633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A4B3EC-BD77-D441-24CF-8374FA5762C2}"/>
              </a:ext>
            </a:extLst>
          </p:cNvPr>
          <p:cNvSpPr/>
          <p:nvPr/>
        </p:nvSpPr>
        <p:spPr>
          <a:xfrm>
            <a:off x="10360746" y="340823"/>
            <a:ext cx="221357" cy="2078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FC12B-3811-D71E-31FD-98AA94C05A14}"/>
              </a:ext>
            </a:extLst>
          </p:cNvPr>
          <p:cNvSpPr txBox="1"/>
          <p:nvPr/>
        </p:nvSpPr>
        <p:spPr>
          <a:xfrm>
            <a:off x="8703425" y="2101302"/>
            <a:ext cx="2419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Run button only works after a </a:t>
            </a:r>
            <a:r>
              <a:rPr lang="en-GB" dirty="0" err="1">
                <a:solidFill>
                  <a:srgbClr val="C00000"/>
                </a:solidFill>
              </a:rPr>
              <a:t>venv</a:t>
            </a:r>
            <a:r>
              <a:rPr lang="en-GB" dirty="0">
                <a:solidFill>
                  <a:srgbClr val="C00000"/>
                </a:solidFill>
              </a:rPr>
              <a:t> has been created at the command 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0B96CA-FB7A-3DB5-A5DC-59D3C965442A}"/>
              </a:ext>
            </a:extLst>
          </p:cNvPr>
          <p:cNvCxnSpPr>
            <a:endCxn id="9" idx="2"/>
          </p:cNvCxnSpPr>
          <p:nvPr/>
        </p:nvCxnSpPr>
        <p:spPr>
          <a:xfrm flipV="1">
            <a:off x="10471424" y="548641"/>
            <a:ext cx="1" cy="152773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404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923B60-1CA2-0DBE-B883-C2F47D10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069" y="0"/>
            <a:ext cx="7489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82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44A595-1C28-101B-85BF-B53E15DC7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32F099-718A-67EF-7C1C-F93D018B15A2}"/>
              </a:ext>
            </a:extLst>
          </p:cNvPr>
          <p:cNvSpPr/>
          <p:nvPr/>
        </p:nvSpPr>
        <p:spPr>
          <a:xfrm>
            <a:off x="1513714" y="784049"/>
            <a:ext cx="1196235" cy="2799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4D3C46-9BE2-0390-6149-C7B4F0F9D813}"/>
              </a:ext>
            </a:extLst>
          </p:cNvPr>
          <p:cNvSpPr/>
          <p:nvPr/>
        </p:nvSpPr>
        <p:spPr>
          <a:xfrm>
            <a:off x="965327" y="1158122"/>
            <a:ext cx="406274" cy="3714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D490B9-382B-E95C-D50F-EBE37BAC526F}"/>
              </a:ext>
            </a:extLst>
          </p:cNvPr>
          <p:cNvSpPr/>
          <p:nvPr/>
        </p:nvSpPr>
        <p:spPr>
          <a:xfrm>
            <a:off x="1513714" y="1080478"/>
            <a:ext cx="2517959" cy="2799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E855C8-EAA2-BEC8-830B-FA62EA9F13A9}"/>
              </a:ext>
            </a:extLst>
          </p:cNvPr>
          <p:cNvSpPr/>
          <p:nvPr/>
        </p:nvSpPr>
        <p:spPr>
          <a:xfrm>
            <a:off x="3417328" y="520695"/>
            <a:ext cx="248585" cy="2799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504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01F91D-4095-EFB8-26D7-7AFDF1477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6F22A5-B122-06B2-CB97-AE523D38CB51}"/>
              </a:ext>
            </a:extLst>
          </p:cNvPr>
          <p:cNvSpPr/>
          <p:nvPr/>
        </p:nvSpPr>
        <p:spPr>
          <a:xfrm>
            <a:off x="1513714" y="1080478"/>
            <a:ext cx="2517959" cy="2799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173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381357-ABC9-858B-A06D-A3FC472E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86F9EB-B7C4-09F7-7912-824EB010CB3E}"/>
              </a:ext>
            </a:extLst>
          </p:cNvPr>
          <p:cNvSpPr/>
          <p:nvPr/>
        </p:nvSpPr>
        <p:spPr>
          <a:xfrm>
            <a:off x="4489672" y="739656"/>
            <a:ext cx="464714" cy="1996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378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</Words>
  <Application>Microsoft Office PowerPoint</Application>
  <PresentationFormat>Widescreen</PresentationFormat>
  <Paragraphs>12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Casson</dc:creator>
  <cp:lastModifiedBy>Alex Casson</cp:lastModifiedBy>
  <cp:revision>1</cp:revision>
  <dcterms:created xsi:type="dcterms:W3CDTF">2025-08-08T05:28:43Z</dcterms:created>
  <dcterms:modified xsi:type="dcterms:W3CDTF">2025-12-13T06:49:42Z</dcterms:modified>
</cp:coreProperties>
</file>